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</p:sldMasterIdLst>
  <p:notesMasterIdLst>
    <p:notesMasterId r:id="rId6"/>
  </p:notesMasterIdLst>
  <p:sldIdLst>
    <p:sldId id="855" r:id="rId3"/>
    <p:sldId id="869" r:id="rId4"/>
    <p:sldId id="863" r:id="rId5"/>
  </p:sldIdLst>
  <p:sldSz cx="9144000" cy="5145088"/>
  <p:notesSz cx="6794500" cy="9906000"/>
  <p:custDataLst>
    <p:tags r:id="rId7"/>
  </p:custDataLst>
  <p:defaultTextStyle>
    <a:defPPr>
      <a:defRPr lang="ru-RU"/>
    </a:defPPr>
    <a:lvl1pPr marL="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8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2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0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4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8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20" algn="l" defTabSz="9140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18C78A5-546A-44C8-AD58-D6193967D57C}">
          <p14:sldIdLst/>
        </p14:section>
        <p14:section name="Приложения" id="{F7690C41-91D2-4278-803E-41CCDDCFCDD2}">
          <p14:sldIdLst>
            <p14:sldId id="855"/>
            <p14:sldId id="869"/>
            <p14:sldId id="863"/>
          </p14:sldIdLst>
        </p14:section>
        <p14:section name="Приложение" id="{1BD5B4CE-C90D-45A2-9618-97E3B6A481BC}">
          <p14:sldIdLst/>
        </p14:section>
        <p14:section name="Удалить" id="{1A127FE9-D94C-43E1-8A1F-09179AC4F8D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еева Марина Владимировна" initials="ММВ" lastIdx="4" clrIdx="0"/>
  <p:cmAuthor id="1" name="Лапина Наталья Игоревна" initials="ЛНИ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D36"/>
    <a:srgbClr val="FF6600"/>
    <a:srgbClr val="4CAF48"/>
    <a:srgbClr val="FF9933"/>
    <a:srgbClr val="C7EFD3"/>
    <a:srgbClr val="000000"/>
    <a:srgbClr val="FF0000"/>
    <a:srgbClr val="CCECFF"/>
    <a:srgbClr val="FFCC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 autoAdjust="0"/>
    <p:restoredTop sz="99886" autoAdjust="0"/>
  </p:normalViewPr>
  <p:slideViewPr>
    <p:cSldViewPr>
      <p:cViewPr varScale="1">
        <p:scale>
          <a:sx n="149" d="100"/>
          <a:sy n="149" d="100"/>
        </p:scale>
        <p:origin x="114" y="114"/>
      </p:cViewPr>
      <p:guideLst>
        <p:guide orient="horz" pos="1621"/>
        <p:guide pos="2880"/>
        <p:guide orient="horz" pos="1801"/>
      </p:guideLst>
    </p:cSldViewPr>
  </p:slideViewPr>
  <p:outlineViewPr>
    <p:cViewPr>
      <p:scale>
        <a:sx n="33" d="100"/>
        <a:sy n="33" d="100"/>
      </p:scale>
      <p:origin x="0" y="75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813" cy="495617"/>
          </a:xfrm>
          <a:prstGeom prst="rect">
            <a:avLst/>
          </a:prstGeom>
        </p:spPr>
        <p:txBody>
          <a:bodyPr vert="horz" lIns="91286" tIns="45644" rIns="91286" bIns="4564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2" y="1"/>
            <a:ext cx="2944813" cy="495617"/>
          </a:xfrm>
          <a:prstGeom prst="rect">
            <a:avLst/>
          </a:prstGeom>
        </p:spPr>
        <p:txBody>
          <a:bodyPr vert="horz" lIns="91286" tIns="45644" rIns="91286" bIns="45644" rtlCol="0"/>
          <a:lstStyle>
            <a:lvl1pPr algn="r">
              <a:defRPr sz="1200"/>
            </a:lvl1pPr>
          </a:lstStyle>
          <a:p>
            <a:fld id="{A2F3786B-C69B-47F7-8A4D-D928C61E7A8A}" type="datetimeFigureOut">
              <a:rPr lang="ru-RU" smtClean="0"/>
              <a:t>15.07.2020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1363"/>
            <a:ext cx="6604000" cy="3716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6" tIns="45644" rIns="91286" bIns="4564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985"/>
            <a:ext cx="5435600" cy="4457384"/>
          </a:xfrm>
          <a:prstGeom prst="rect">
            <a:avLst/>
          </a:prstGeom>
        </p:spPr>
        <p:txBody>
          <a:bodyPr vert="horz" lIns="91286" tIns="45644" rIns="91286" bIns="4564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08800"/>
            <a:ext cx="2944813" cy="495617"/>
          </a:xfrm>
          <a:prstGeom prst="rect">
            <a:avLst/>
          </a:prstGeom>
        </p:spPr>
        <p:txBody>
          <a:bodyPr vert="horz" lIns="91286" tIns="45644" rIns="91286" bIns="4564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2" y="9408800"/>
            <a:ext cx="2944813" cy="495617"/>
          </a:xfrm>
          <a:prstGeom prst="rect">
            <a:avLst/>
          </a:prstGeom>
        </p:spPr>
        <p:txBody>
          <a:bodyPr vert="horz" lIns="91286" tIns="45644" rIns="91286" bIns="45644" rtlCol="0" anchor="b"/>
          <a:lstStyle>
            <a:lvl1pPr algn="r">
              <a:defRPr sz="1200"/>
            </a:lvl1pPr>
          </a:lstStyle>
          <a:p>
            <a:fld id="{E436914B-5603-4966-B479-144F5586E1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40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8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2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6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0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4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8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2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91098341"/>
              </p:ext>
            </p:extLst>
          </p:nvPr>
        </p:nvGraphicFramePr>
        <p:xfrm>
          <a:off x="1591" y="164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" y="164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6" r="2445" b="602"/>
          <a:stretch/>
        </p:blipFill>
        <p:spPr>
          <a:xfrm>
            <a:off x="1" y="-20491"/>
            <a:ext cx="9180512" cy="51824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25" y="3110635"/>
            <a:ext cx="6400800" cy="586082"/>
          </a:xfrm>
        </p:spPr>
        <p:txBody>
          <a:bodyPr>
            <a:normAutofit/>
          </a:bodyPr>
          <a:lstStyle>
            <a:lvl1pPr algn="l">
              <a:defRPr sz="1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825" y="3750437"/>
            <a:ext cx="6400800" cy="64127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Screen Shot 2013-12-24 at 12.16.45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5" y="219432"/>
            <a:ext cx="2457291" cy="7888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152122"/>
            <a:ext cx="9144000" cy="0"/>
          </a:xfrm>
          <a:prstGeom prst="line">
            <a:avLst/>
          </a:prstGeom>
          <a:ln>
            <a:solidFill>
              <a:srgbClr val="C6DE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5298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15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17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2" y="204853"/>
            <a:ext cx="2776904" cy="87180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00046" y="204851"/>
            <a:ext cx="4718538" cy="439119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2" y="1076659"/>
            <a:ext cx="2776904" cy="3519383"/>
          </a:xfrm>
        </p:spPr>
        <p:txBody>
          <a:bodyPr/>
          <a:lstStyle>
            <a:lvl1pPr marL="0" indent="0">
              <a:buNone/>
              <a:defRPr sz="1200"/>
            </a:lvl1pPr>
            <a:lvl2pPr marL="389536" indent="0">
              <a:buNone/>
              <a:defRPr sz="1000"/>
            </a:lvl2pPr>
            <a:lvl3pPr marL="779071" indent="0">
              <a:buNone/>
              <a:defRPr sz="900"/>
            </a:lvl3pPr>
            <a:lvl4pPr marL="1168607" indent="0">
              <a:buNone/>
              <a:defRPr sz="800"/>
            </a:lvl4pPr>
            <a:lvl5pPr marL="1558140" indent="0">
              <a:buNone/>
              <a:defRPr sz="800"/>
            </a:lvl5pPr>
            <a:lvl6pPr marL="1947676" indent="0">
              <a:buNone/>
              <a:defRPr sz="800"/>
            </a:lvl6pPr>
            <a:lvl7pPr marL="2337211" indent="0">
              <a:buNone/>
              <a:defRPr sz="800"/>
            </a:lvl7pPr>
            <a:lvl8pPr marL="2726747" indent="0">
              <a:buNone/>
              <a:defRPr sz="800"/>
            </a:lvl8pPr>
            <a:lvl9pPr marL="3116282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4998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420" y="3601561"/>
            <a:ext cx="5064369" cy="42518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54420" y="459725"/>
            <a:ext cx="5064369" cy="3087053"/>
          </a:xfrm>
        </p:spPr>
        <p:txBody>
          <a:bodyPr/>
          <a:lstStyle>
            <a:lvl1pPr marL="0" indent="0">
              <a:buNone/>
              <a:defRPr sz="2700"/>
            </a:lvl1pPr>
            <a:lvl2pPr marL="389536" indent="0">
              <a:buNone/>
              <a:defRPr sz="2400"/>
            </a:lvl2pPr>
            <a:lvl3pPr marL="779071" indent="0">
              <a:buNone/>
              <a:defRPr sz="2000"/>
            </a:lvl3pPr>
            <a:lvl4pPr marL="1168607" indent="0">
              <a:buNone/>
              <a:defRPr sz="1700"/>
            </a:lvl4pPr>
            <a:lvl5pPr marL="1558140" indent="0">
              <a:buNone/>
              <a:defRPr sz="1700"/>
            </a:lvl5pPr>
            <a:lvl6pPr marL="1947676" indent="0">
              <a:buNone/>
              <a:defRPr sz="1700"/>
            </a:lvl6pPr>
            <a:lvl7pPr marL="2337211" indent="0">
              <a:buNone/>
              <a:defRPr sz="1700"/>
            </a:lvl7pPr>
            <a:lvl8pPr marL="2726747" indent="0">
              <a:buNone/>
              <a:defRPr sz="1700"/>
            </a:lvl8pPr>
            <a:lvl9pPr marL="3116282" indent="0">
              <a:buNone/>
              <a:defRPr sz="17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54420" y="4026746"/>
            <a:ext cx="5064369" cy="603833"/>
          </a:xfrm>
        </p:spPr>
        <p:txBody>
          <a:bodyPr/>
          <a:lstStyle>
            <a:lvl1pPr marL="0" indent="0">
              <a:buNone/>
              <a:defRPr sz="1200"/>
            </a:lvl1pPr>
            <a:lvl2pPr marL="389536" indent="0">
              <a:buNone/>
              <a:defRPr sz="1000"/>
            </a:lvl2pPr>
            <a:lvl3pPr marL="779071" indent="0">
              <a:buNone/>
              <a:defRPr sz="900"/>
            </a:lvl3pPr>
            <a:lvl4pPr marL="1168607" indent="0">
              <a:buNone/>
              <a:defRPr sz="800"/>
            </a:lvl4pPr>
            <a:lvl5pPr marL="1558140" indent="0">
              <a:buNone/>
              <a:defRPr sz="800"/>
            </a:lvl5pPr>
            <a:lvl6pPr marL="1947676" indent="0">
              <a:buNone/>
              <a:defRPr sz="800"/>
            </a:lvl6pPr>
            <a:lvl7pPr marL="2337211" indent="0">
              <a:buNone/>
              <a:defRPr sz="800"/>
            </a:lvl7pPr>
            <a:lvl8pPr marL="2726747" indent="0">
              <a:buNone/>
              <a:defRPr sz="800"/>
            </a:lvl8pPr>
            <a:lvl9pPr marL="3116282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6660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44487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76952" y="295366"/>
            <a:ext cx="1730619" cy="420658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3629" y="295366"/>
            <a:ext cx="5052646" cy="420658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9653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948" y="295368"/>
            <a:ext cx="5172808" cy="50498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83629" y="1283890"/>
            <a:ext cx="6923942" cy="3218062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68885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948" y="295368"/>
            <a:ext cx="5172808" cy="50498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83629" y="1283890"/>
            <a:ext cx="6923942" cy="3218062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95576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56899" y="295366"/>
            <a:ext cx="7501303" cy="4206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90765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900114" y="1005886"/>
            <a:ext cx="7689850" cy="34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9595" y="681751"/>
            <a:ext cx="5603875" cy="270113"/>
          </a:xfrm>
        </p:spPr>
        <p:txBody>
          <a:bodyPr/>
          <a:lstStyle>
            <a:lvl1pPr>
              <a:defRPr sz="1500"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0634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8736"/>
            <a:ext cx="2133600" cy="273928"/>
          </a:xfrm>
          <a:prstGeom prst="rect">
            <a:avLst/>
          </a:prstGeom>
        </p:spPr>
        <p:txBody>
          <a:bodyPr lIns="91408" tIns="45704" rIns="91408" bIns="45704"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8736"/>
            <a:ext cx="2895600" cy="273928"/>
          </a:xfrm>
          <a:prstGeom prst="rect">
            <a:avLst/>
          </a:prstGeom>
        </p:spPr>
        <p:txBody>
          <a:bodyPr lIns="91408" tIns="45704" rIns="91408" bIns="45704"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4" y="4930802"/>
            <a:ext cx="442392" cy="234830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8502E6E0-42AE-4DC2-A9DE-B4070DCB9E1B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8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79464261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4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47242" y="4845007"/>
            <a:ext cx="241953" cy="274722"/>
          </a:xfrm>
          <a:prstGeom prst="roundRect">
            <a:avLst/>
          </a:prstGeom>
          <a:solidFill>
            <a:srgbClr val="4CAF48"/>
          </a:solidFill>
          <a:effectLst>
            <a:softEdge rad="31750"/>
          </a:effectLst>
        </p:spPr>
        <p:txBody>
          <a:bodyPr vert="horz" lIns="0" tIns="45704" rIns="0" bIns="45704" rtlCol="0" anchor="ctr"/>
          <a:lstStyle>
            <a:lvl1pPr algn="ctr">
              <a:defRPr sz="900" b="1" i="1">
                <a:solidFill>
                  <a:schemeClr val="bg1"/>
                </a:solidFill>
                <a:latin typeface="+mj-lt"/>
              </a:defRPr>
            </a:lvl1pPr>
          </a:lstStyle>
          <a:p>
            <a:fld id="{575FED36-2639-4BD6-A414-DA56354A75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00" y="270001"/>
            <a:ext cx="7040076" cy="504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5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3104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lIns="91408" tIns="45704" rIns="91408" bIns="45704"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lIns="91408" tIns="45704" rIns="91408" bIns="45704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3048" y="1598315"/>
            <a:ext cx="7174523" cy="1102859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6092" y="2915550"/>
            <a:ext cx="5908431" cy="1314856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389536" indent="0" algn="ctr">
              <a:buNone/>
              <a:defRPr/>
            </a:lvl2pPr>
            <a:lvl3pPr marL="779071" indent="0" algn="ctr">
              <a:buNone/>
              <a:defRPr/>
            </a:lvl3pPr>
            <a:lvl4pPr marL="1168607" indent="0" algn="ctr">
              <a:buNone/>
              <a:defRPr/>
            </a:lvl4pPr>
            <a:lvl5pPr marL="1558140" indent="0" algn="ctr">
              <a:buNone/>
              <a:defRPr/>
            </a:lvl5pPr>
            <a:lvl6pPr marL="1947676" indent="0" algn="ctr">
              <a:buNone/>
              <a:defRPr/>
            </a:lvl6pPr>
            <a:lvl7pPr marL="2337211" indent="0" algn="ctr">
              <a:buNone/>
              <a:defRPr/>
            </a:lvl7pPr>
            <a:lvl8pPr marL="2726747" indent="0" algn="ctr">
              <a:buNone/>
              <a:defRPr/>
            </a:lvl8pPr>
            <a:lvl9pPr marL="3116282" indent="0" algn="ctr">
              <a:buNone/>
              <a:defRPr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6995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700"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1709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3306196"/>
            <a:ext cx="7174523" cy="1021872"/>
          </a:xfrm>
        </p:spPr>
        <p:txBody>
          <a:bodyPr/>
          <a:lstStyle>
            <a:lvl1pPr algn="l">
              <a:defRPr sz="3400" b="1" cap="all"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6750" y="2180708"/>
            <a:ext cx="7174523" cy="1125488"/>
          </a:xfrm>
        </p:spPr>
        <p:txBody>
          <a:bodyPr anchor="b"/>
          <a:lstStyle>
            <a:lvl1pPr marL="0" indent="0">
              <a:buNone/>
              <a:defRPr sz="1700" baseline="0">
                <a:latin typeface="Arial" pitchFamily="34" charset="0"/>
              </a:defRPr>
            </a:lvl1pPr>
            <a:lvl2pPr marL="389536" indent="0">
              <a:buNone/>
              <a:defRPr sz="1500"/>
            </a:lvl2pPr>
            <a:lvl3pPr marL="779071" indent="0">
              <a:buNone/>
              <a:defRPr sz="1400"/>
            </a:lvl3pPr>
            <a:lvl4pPr marL="1168607" indent="0">
              <a:buNone/>
              <a:defRPr sz="1200"/>
            </a:lvl4pPr>
            <a:lvl5pPr marL="1558140" indent="0">
              <a:buNone/>
              <a:defRPr sz="1200"/>
            </a:lvl5pPr>
            <a:lvl6pPr marL="1947676" indent="0">
              <a:buNone/>
              <a:defRPr sz="1200"/>
            </a:lvl6pPr>
            <a:lvl7pPr marL="2337211" indent="0">
              <a:buNone/>
              <a:defRPr sz="1200"/>
            </a:lvl7pPr>
            <a:lvl8pPr marL="2726747" indent="0">
              <a:buNone/>
              <a:defRPr sz="1200"/>
            </a:lvl8pPr>
            <a:lvl9pPr marL="3116282" indent="0">
              <a:buNone/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1351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83628" y="1283890"/>
            <a:ext cx="3390900" cy="3218062"/>
          </a:xfrm>
        </p:spPr>
        <p:txBody>
          <a:bodyPr/>
          <a:lstStyle>
            <a:lvl1pPr>
              <a:defRPr sz="2400" baseline="0">
                <a:latin typeface="Arial" pitchFamily="34" charset="0"/>
              </a:defRPr>
            </a:lvl1pPr>
            <a:lvl2pPr>
              <a:defRPr sz="2000" baseline="0">
                <a:latin typeface="Arial" pitchFamily="34" charset="0"/>
              </a:defRPr>
            </a:lvl2pPr>
            <a:lvl3pPr>
              <a:defRPr sz="1700" baseline="0">
                <a:latin typeface="Arial" pitchFamily="34" charset="0"/>
              </a:defRPr>
            </a:lvl3pPr>
            <a:lvl4pPr>
              <a:defRPr sz="1500" baseline="0">
                <a:latin typeface="Arial" pitchFamily="34" charset="0"/>
              </a:defRPr>
            </a:lvl4pPr>
            <a:lvl5pPr>
              <a:defRPr sz="1500" baseline="0">
                <a:latin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5206" y="1283890"/>
            <a:ext cx="3392365" cy="3218062"/>
          </a:xfrm>
        </p:spPr>
        <p:txBody>
          <a:bodyPr/>
          <a:lstStyle>
            <a:lvl1pPr>
              <a:defRPr sz="2400" baseline="0">
                <a:latin typeface="Arial" pitchFamily="34" charset="0"/>
              </a:defRPr>
            </a:lvl1pPr>
            <a:lvl2pPr>
              <a:defRPr sz="2000" baseline="0">
                <a:latin typeface="Arial" pitchFamily="34" charset="0"/>
              </a:defRPr>
            </a:lvl2pPr>
            <a:lvl3pPr>
              <a:defRPr sz="1700" baseline="0">
                <a:latin typeface="Arial" pitchFamily="34" charset="0"/>
              </a:defRPr>
            </a:lvl3pPr>
            <a:lvl4pPr>
              <a:defRPr sz="1500" baseline="0">
                <a:latin typeface="Arial" pitchFamily="34" charset="0"/>
              </a:defRPr>
            </a:lvl4pPr>
            <a:lvl5pPr>
              <a:defRPr sz="1500" baseline="0">
                <a:latin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979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2" y="206043"/>
            <a:ext cx="7596554" cy="85751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2031" y="1151690"/>
            <a:ext cx="3729404" cy="479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36" indent="0">
              <a:buNone/>
              <a:defRPr sz="1700" b="1"/>
            </a:lvl2pPr>
            <a:lvl3pPr marL="779071" indent="0">
              <a:buNone/>
              <a:defRPr sz="1500" b="1"/>
            </a:lvl3pPr>
            <a:lvl4pPr marL="1168607" indent="0">
              <a:buNone/>
              <a:defRPr sz="1400" b="1"/>
            </a:lvl4pPr>
            <a:lvl5pPr marL="1558140" indent="0">
              <a:buNone/>
              <a:defRPr sz="1400" b="1"/>
            </a:lvl5pPr>
            <a:lvl6pPr marL="1947676" indent="0">
              <a:buNone/>
              <a:defRPr sz="1400" b="1"/>
            </a:lvl6pPr>
            <a:lvl7pPr marL="2337211" indent="0">
              <a:buNone/>
              <a:defRPr sz="1400" b="1"/>
            </a:lvl7pPr>
            <a:lvl8pPr marL="2726747" indent="0">
              <a:buNone/>
              <a:defRPr sz="1400" b="1"/>
            </a:lvl8pPr>
            <a:lvl9pPr marL="3116282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2031" y="1631661"/>
            <a:ext cx="3729404" cy="296438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7716" y="1151690"/>
            <a:ext cx="3730869" cy="479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36" indent="0">
              <a:buNone/>
              <a:defRPr sz="1700" b="1"/>
            </a:lvl2pPr>
            <a:lvl3pPr marL="779071" indent="0">
              <a:buNone/>
              <a:defRPr sz="1500" b="1"/>
            </a:lvl3pPr>
            <a:lvl4pPr marL="1168607" indent="0">
              <a:buNone/>
              <a:defRPr sz="1400" b="1"/>
            </a:lvl4pPr>
            <a:lvl5pPr marL="1558140" indent="0">
              <a:buNone/>
              <a:defRPr sz="1400" b="1"/>
            </a:lvl5pPr>
            <a:lvl6pPr marL="1947676" indent="0">
              <a:buNone/>
              <a:defRPr sz="1400" b="1"/>
            </a:lvl6pPr>
            <a:lvl7pPr marL="2337211" indent="0">
              <a:buNone/>
              <a:defRPr sz="1400" b="1"/>
            </a:lvl7pPr>
            <a:lvl8pPr marL="2726747" indent="0">
              <a:buNone/>
              <a:defRPr sz="1400" b="1"/>
            </a:lvl8pPr>
            <a:lvl9pPr marL="3116282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7716" y="1631661"/>
            <a:ext cx="3730869" cy="2964381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7789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39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26338947"/>
              </p:ext>
            </p:extLst>
          </p:nvPr>
        </p:nvGraphicFramePr>
        <p:xfrm>
          <a:off x="1591" y="164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898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" y="164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067" y="8521"/>
            <a:ext cx="7040076" cy="1024783"/>
          </a:xfrm>
          <a:prstGeom prst="rect">
            <a:avLst/>
          </a:prstGeom>
        </p:spPr>
        <p:txBody>
          <a:bodyPr vert="horz" lIns="0" tIns="45704" rIns="91408" bIns="4570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067" y="1283752"/>
            <a:ext cx="8469002" cy="3526800"/>
          </a:xfrm>
          <a:prstGeom prst="rect">
            <a:avLst/>
          </a:prstGeom>
        </p:spPr>
        <p:txBody>
          <a:bodyPr vert="horz" lIns="0" tIns="45704" rIns="91408" bIns="4570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marL="625256" lvl="3" indent="-95217" algn="l" defTabSz="45704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pic>
        <p:nvPicPr>
          <p:cNvPr id="9" name="Picture 8" descr="Screen Shot 2013-12-24 at 12.16.45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9426" y="241640"/>
            <a:ext cx="1739667" cy="55844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1058957"/>
            <a:ext cx="9144000" cy="0"/>
          </a:xfrm>
          <a:prstGeom prst="line">
            <a:avLst/>
          </a:prstGeom>
          <a:ln>
            <a:solidFill>
              <a:srgbClr val="C6DE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847242" y="4845007"/>
            <a:ext cx="241953" cy="274722"/>
          </a:xfrm>
          <a:prstGeom prst="rect">
            <a:avLst/>
          </a:prstGeom>
        </p:spPr>
        <p:txBody>
          <a:bodyPr vert="horz" lIns="0" tIns="45704" rIns="0" bIns="4570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defTabSz="457040"/>
            <a:fld id="{575FED36-2639-4BD6-A414-DA56354A75E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04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02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4" r:id="rId3"/>
  </p:sldLayoutIdLst>
  <p:hf hdr="0" ftr="0" dt="0"/>
  <p:txStyles>
    <p:titleStyle>
      <a:lvl1pPr marL="0" indent="0" algn="l" defTabSz="457040" rtl="0" eaLnBrk="1" latinLnBrk="0" hangingPunct="1">
        <a:spcBef>
          <a:spcPct val="0"/>
        </a:spcBef>
        <a:buNone/>
        <a:defRPr sz="2100" b="1" kern="1200">
          <a:solidFill>
            <a:srgbClr val="0B592A"/>
          </a:solidFill>
          <a:latin typeface="+mj-lt"/>
          <a:ea typeface="+mj-ea"/>
          <a:cs typeface="+mj-cs"/>
        </a:defRPr>
      </a:lvl1pPr>
    </p:titleStyle>
    <p:bodyStyle>
      <a:lvl1pPr marL="180912" indent="-180912" algn="l" defTabSz="45704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200" kern="1200">
          <a:solidFill>
            <a:srgbClr val="464648"/>
          </a:solidFill>
          <a:latin typeface="+mj-lt"/>
          <a:ea typeface="+mn-ea"/>
          <a:cs typeface="+mn-cs"/>
        </a:defRPr>
      </a:lvl1pPr>
      <a:lvl2pPr marL="355476" indent="-174565" algn="l" defTabSz="457040" rtl="0" eaLnBrk="1" latinLnBrk="0" hangingPunct="1">
        <a:spcBef>
          <a:spcPct val="20000"/>
        </a:spcBef>
        <a:buFont typeface="Arial"/>
        <a:buChar char="–"/>
        <a:defRPr sz="1200" kern="1200">
          <a:solidFill>
            <a:srgbClr val="464648"/>
          </a:solidFill>
          <a:latin typeface="+mj-lt"/>
          <a:ea typeface="+mn-ea"/>
          <a:cs typeface="+mn-cs"/>
        </a:defRPr>
      </a:lvl2pPr>
      <a:lvl3pPr marL="450692" indent="-95217" algn="l" defTabSz="457040" rtl="0" eaLnBrk="1" latinLnBrk="0" hangingPunct="1">
        <a:spcBef>
          <a:spcPct val="20000"/>
        </a:spcBef>
        <a:buFont typeface="Wingdings" panose="05000000000000000000" pitchFamily="2" charset="2"/>
        <a:buChar char="§"/>
        <a:defRPr lang="en-US" sz="1200" kern="1200" dirty="0">
          <a:solidFill>
            <a:srgbClr val="464648"/>
          </a:solidFill>
          <a:latin typeface="+mj-lt"/>
          <a:ea typeface="+mn-ea"/>
          <a:cs typeface="+mn-cs"/>
        </a:defRPr>
      </a:lvl3pPr>
      <a:lvl4pPr marL="625256" indent="-174565" algn="l" defTabSz="457040" rtl="0" eaLnBrk="1" latinLnBrk="0" hangingPunct="1">
        <a:spcBef>
          <a:spcPct val="20000"/>
        </a:spcBef>
        <a:buFont typeface="Arial"/>
        <a:buChar char="–"/>
        <a:tabLst>
          <a:tab pos="537975" algn="l"/>
        </a:tabLst>
        <a:defRPr sz="1200" kern="1200">
          <a:solidFill>
            <a:srgbClr val="464648"/>
          </a:solidFill>
          <a:latin typeface="+mj-lt"/>
          <a:ea typeface="+mn-ea"/>
          <a:cs typeface="+mn-cs"/>
        </a:defRPr>
      </a:lvl4pPr>
      <a:lvl5pPr marL="450692" indent="-95217" algn="l" defTabSz="457040" rtl="0" eaLnBrk="1" latinLnBrk="0" hangingPunct="1">
        <a:spcBef>
          <a:spcPct val="20000"/>
        </a:spcBef>
        <a:buFont typeface="Arial"/>
        <a:buChar char="•"/>
        <a:tabLst>
          <a:tab pos="537975" algn="l"/>
        </a:tabLst>
        <a:defRPr sz="1200" kern="1200">
          <a:solidFill>
            <a:srgbClr val="464648"/>
          </a:solidFill>
          <a:latin typeface="+mj-lt"/>
          <a:ea typeface="+mn-ea"/>
          <a:cs typeface="+mn-cs"/>
        </a:defRPr>
      </a:lvl5pPr>
      <a:lvl6pPr marL="2513720" indent="-228520" algn="l" defTabSz="45704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60" indent="-228520" algn="l" defTabSz="45704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00" indent="-228520" algn="l" defTabSz="45704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40" indent="-228520" algn="l" defTabSz="45704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2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0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4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8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20" algn="l" defTabSz="457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LEFT_0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109"/>
            <a:ext cx="646235" cy="464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3" descr="LEFT_0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109"/>
            <a:ext cx="646235" cy="464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5866" y="295368"/>
            <a:ext cx="5603631" cy="50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866" y="920637"/>
            <a:ext cx="7829550" cy="359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07" tIns="38954" rIns="77907" bIns="38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36384" y="761045"/>
            <a:ext cx="7809034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07" tIns="38954" rIns="77907" bIns="38954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2" y="761045"/>
            <a:ext cx="65209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7907" tIns="38954" rIns="77907" bIns="38954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546" y="275120"/>
            <a:ext cx="1872762" cy="37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8096250" y="4682984"/>
            <a:ext cx="1047750" cy="181031"/>
            <a:chOff x="5100" y="3932"/>
            <a:chExt cx="660" cy="152"/>
          </a:xfrm>
        </p:grpSpPr>
        <p:sp>
          <p:nvSpPr>
            <p:cNvPr id="1035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000" b="0" dirty="0">
                <a:solidFill>
                  <a:srgbClr val="000000"/>
                </a:solidFill>
                <a:ea typeface="ヒラギノ角ゴ Pro W3"/>
                <a:cs typeface="ヒラギノ角ゴ Pro W3"/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b="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sp>
        <p:nvSpPr>
          <p:cNvPr id="1034" name="Rectangle 19"/>
          <p:cNvSpPr>
            <a:spLocks noChangeArrowheads="1"/>
          </p:cNvSpPr>
          <p:nvPr/>
        </p:nvSpPr>
        <p:spPr bwMode="auto">
          <a:xfrm>
            <a:off x="8197362" y="4669882"/>
            <a:ext cx="641838" cy="171503"/>
          </a:xfrm>
          <a:prstGeom prst="rect">
            <a:avLst/>
          </a:prstGeom>
          <a:noFill/>
          <a:ln>
            <a:noFill/>
          </a:ln>
          <a:extLst/>
        </p:spPr>
        <p:txBody>
          <a:bodyPr lIns="77907" tIns="38954" rIns="77907" bIns="38954"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AECCD-03A5-4D0E-A27A-FF0C0CE03FB9}" type="slidenum">
              <a:rPr lang="ru-RU" altLang="ru-RU" sz="1000" smtClean="0">
                <a:solidFill>
                  <a:srgbClr val="000000"/>
                </a:solidFill>
                <a:ea typeface="ヒラギノ角ゴ Pro W3"/>
                <a:cs typeface="ヒラギノ角ゴ Pro W3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1000" b="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99151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3" r:id="rId16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389536" algn="l" rtl="0" fontAlgn="base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779071" algn="l" rtl="0" fontAlgn="base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168607" algn="l" rtl="0" fontAlgn="base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558140" algn="l" rtl="0" fontAlgn="base">
        <a:lnSpc>
          <a:spcPct val="90000"/>
        </a:lnSpc>
        <a:spcBef>
          <a:spcPct val="0"/>
        </a:spcBef>
        <a:spcAft>
          <a:spcPct val="0"/>
        </a:spcAft>
        <a:defRPr sz="17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292152" indent="-292152" algn="l" rtl="0" eaLnBrk="0" fontAlgn="base" hangingPunct="0">
        <a:spcBef>
          <a:spcPts val="331"/>
        </a:spcBef>
        <a:spcAft>
          <a:spcPct val="0"/>
        </a:spcAft>
        <a:buFont typeface="Wingdings" pitchFamily="2" charset="2"/>
        <a:buChar char="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632994" indent="-243461" algn="l" rtl="0" eaLnBrk="0" fontAlgn="base" hangingPunct="0">
        <a:spcBef>
          <a:spcPts val="331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973838" indent="-194768" algn="l" rtl="0" eaLnBrk="0" fontAlgn="base" hangingPunct="0">
        <a:spcBef>
          <a:spcPts val="331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330912" indent="-194768" algn="l" rtl="0" eaLnBrk="0" fontAlgn="base" hangingPunct="0">
        <a:spcBef>
          <a:spcPts val="331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1687987" indent="-194768" algn="l" rtl="0" eaLnBrk="0" fontAlgn="base" hangingPunct="0">
        <a:spcBef>
          <a:spcPts val="331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077520" indent="-194768" algn="l" rtl="0" fontAlgn="base">
        <a:lnSpc>
          <a:spcPct val="120000"/>
        </a:lnSpc>
        <a:spcBef>
          <a:spcPct val="20000"/>
        </a:spcBef>
        <a:spcAft>
          <a:spcPct val="0"/>
        </a:spcAft>
        <a:defRPr sz="1700">
          <a:solidFill>
            <a:srgbClr val="404040"/>
          </a:solidFill>
          <a:latin typeface="+mn-lt"/>
          <a:ea typeface="+mn-ea"/>
        </a:defRPr>
      </a:lvl6pPr>
      <a:lvl7pPr marL="2467056" indent="-194768" algn="l" rtl="0" fontAlgn="base">
        <a:lnSpc>
          <a:spcPct val="120000"/>
        </a:lnSpc>
        <a:spcBef>
          <a:spcPct val="20000"/>
        </a:spcBef>
        <a:spcAft>
          <a:spcPct val="0"/>
        </a:spcAft>
        <a:defRPr sz="1700">
          <a:solidFill>
            <a:srgbClr val="404040"/>
          </a:solidFill>
          <a:latin typeface="+mn-lt"/>
          <a:ea typeface="+mn-ea"/>
        </a:defRPr>
      </a:lvl7pPr>
      <a:lvl8pPr marL="2856591" indent="-194768" algn="l" rtl="0" fontAlgn="base">
        <a:lnSpc>
          <a:spcPct val="120000"/>
        </a:lnSpc>
        <a:spcBef>
          <a:spcPct val="20000"/>
        </a:spcBef>
        <a:spcAft>
          <a:spcPct val="0"/>
        </a:spcAft>
        <a:defRPr sz="1700">
          <a:solidFill>
            <a:srgbClr val="404040"/>
          </a:solidFill>
          <a:latin typeface="+mn-lt"/>
          <a:ea typeface="+mn-ea"/>
        </a:defRPr>
      </a:lvl8pPr>
      <a:lvl9pPr marL="3246127" indent="-194768" algn="l" rtl="0" fontAlgn="base">
        <a:lnSpc>
          <a:spcPct val="120000"/>
        </a:lnSpc>
        <a:spcBef>
          <a:spcPct val="20000"/>
        </a:spcBef>
        <a:spcAft>
          <a:spcPct val="0"/>
        </a:spcAft>
        <a:defRPr sz="17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36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071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607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140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676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211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747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282" algn="l" defTabSz="77907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АГЕНТСКАЯ СЕТЬ </a:t>
            </a:r>
            <a:r>
              <a:rPr lang="en-US" dirty="0"/>
              <a:t>CASH</a:t>
            </a:r>
            <a:r>
              <a:rPr lang="ru-RU" dirty="0"/>
              <a:t>-</a:t>
            </a:r>
            <a:r>
              <a:rPr lang="en-US" dirty="0"/>
              <a:t>OUT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1</a:t>
            </a:fld>
            <a:endParaRPr lang="ru-RU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583409" y="1820660"/>
            <a:ext cx="5928698" cy="3185455"/>
          </a:xfrm>
          <a:prstGeom prst="rect">
            <a:avLst/>
          </a:prstGeom>
        </p:spPr>
        <p:txBody>
          <a:bodyPr vert="horz" wrap="square" lIns="0" tIns="45704" rIns="91408" bIns="45704" rtlCol="0">
            <a:spAutoFit/>
          </a:bodyPr>
          <a:lstStyle>
            <a:lvl1pPr marL="180912" indent="-180912" algn="l" defTabSz="45704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1pPr>
            <a:lvl2pPr marL="355476" indent="-174565" algn="l" defTabSz="45704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2pPr>
            <a:lvl3pPr marL="450692" indent="-95217" algn="l" defTabSz="45704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lang="en-US" sz="1200" kern="1200" dirty="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3pPr>
            <a:lvl4pPr marL="625256" indent="-174565" algn="l" defTabSz="457040" rtl="0" eaLnBrk="1" latinLnBrk="0" hangingPunct="1">
              <a:spcBef>
                <a:spcPct val="20000"/>
              </a:spcBef>
              <a:buFont typeface="Arial"/>
              <a:buChar char="–"/>
              <a:tabLst>
                <a:tab pos="537975" algn="l"/>
              </a:tabLst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4pPr>
            <a:lvl5pPr marL="450692" indent="-95217" algn="l" defTabSz="457040" rtl="0" eaLnBrk="1" latinLnBrk="0" hangingPunct="1">
              <a:spcBef>
                <a:spcPct val="20000"/>
              </a:spcBef>
              <a:buFont typeface="Arial"/>
              <a:buChar char="•"/>
              <a:tabLst>
                <a:tab pos="537975" algn="l"/>
              </a:tabLst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5pPr>
            <a:lvl6pPr marL="251372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6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0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4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Агентская сеть – Партнеры Сбербанка, предоставляющие в своих торговых точках основные банковские услуги: </a:t>
            </a:r>
          </a:p>
          <a:p>
            <a:pPr defTabSz="914400"/>
            <a:r>
              <a:rPr lang="ru-RU" sz="1500" b="1" dirty="0" smtClean="0">
                <a:solidFill>
                  <a:srgbClr val="1E6D36"/>
                </a:solidFill>
                <a:latin typeface="+mn-lt"/>
              </a:rPr>
              <a:t>1 шаг развития проекта - снятие наличных, </a:t>
            </a:r>
          </a:p>
          <a:p>
            <a:pPr defTabSz="914400"/>
            <a:r>
              <a:rPr lang="ru-RU" sz="1500" b="1" dirty="0">
                <a:solidFill>
                  <a:srgbClr val="1E6D36"/>
                </a:solidFill>
                <a:latin typeface="+mn-lt"/>
              </a:rPr>
              <a:t>2 шаг – осуществление платежей,</a:t>
            </a:r>
          </a:p>
          <a:p>
            <a:pPr defTabSz="914400"/>
            <a:r>
              <a:rPr lang="ru-RU" sz="1500" dirty="0" smtClean="0">
                <a:solidFill>
                  <a:schemeClr val="tx1"/>
                </a:solidFill>
                <a:latin typeface="+mn-lt"/>
              </a:rPr>
              <a:t>3 шаг - пополнение счета наличными. 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endParaRPr lang="ru-RU" sz="500" dirty="0" smtClean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Реализуется с помощью специального программного обеспечения на онлайн-кассах «Эвотор»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endParaRPr lang="ru-RU" sz="500" dirty="0" smtClean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Банк оказывает технологическую, методологическую и маркетинговую поддержку предпринимателям 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endParaRPr lang="ru-RU" sz="500" dirty="0">
              <a:solidFill>
                <a:schemeClr val="tx1"/>
              </a:solidFill>
              <a:latin typeface="+mn-lt"/>
            </a:endParaRP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dirty="0">
                <a:solidFill>
                  <a:schemeClr val="tx1"/>
                </a:solidFill>
                <a:latin typeface="+mn-lt"/>
              </a:rPr>
              <a:t>Для </a:t>
            </a: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начала сотрудничества предприниматель подписывает с банком договор банковского платежного агента</a:t>
            </a:r>
            <a:endParaRPr lang="ru-RU" sz="15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560300" y="1220528"/>
            <a:ext cx="8259724" cy="600132"/>
          </a:xfrm>
          <a:prstGeom prst="rect">
            <a:avLst/>
          </a:prstGeom>
        </p:spPr>
        <p:txBody>
          <a:bodyPr vert="horz" wrap="square" lIns="0" tIns="45704" rIns="91408" bIns="45704" rtlCol="0">
            <a:spAutoFit/>
          </a:bodyPr>
          <a:lstStyle>
            <a:lvl1pPr marL="180912" indent="-180912" algn="l" defTabSz="45704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1pPr>
            <a:lvl2pPr marL="355476" indent="-174565" algn="l" defTabSz="45704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2pPr>
            <a:lvl3pPr marL="450692" indent="-95217" algn="l" defTabSz="45704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lang="en-US" sz="1200" kern="1200" dirty="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3pPr>
            <a:lvl4pPr marL="625256" indent="-174565" algn="l" defTabSz="457040" rtl="0" eaLnBrk="1" latinLnBrk="0" hangingPunct="1">
              <a:spcBef>
                <a:spcPct val="20000"/>
              </a:spcBef>
              <a:buFont typeface="Arial"/>
              <a:buChar char="–"/>
              <a:tabLst>
                <a:tab pos="537975" algn="l"/>
              </a:tabLst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4pPr>
            <a:lvl5pPr marL="450692" indent="-95217" algn="l" defTabSz="457040" rtl="0" eaLnBrk="1" latinLnBrk="0" hangingPunct="1">
              <a:spcBef>
                <a:spcPct val="20000"/>
              </a:spcBef>
              <a:buFont typeface="Arial"/>
              <a:buChar char="•"/>
              <a:tabLst>
                <a:tab pos="537975" algn="l"/>
              </a:tabLst>
              <a:defRPr sz="1200" kern="1200">
                <a:solidFill>
                  <a:srgbClr val="464648"/>
                </a:solidFill>
                <a:latin typeface="+mj-lt"/>
                <a:ea typeface="+mn-ea"/>
                <a:cs typeface="+mn-cs"/>
              </a:defRPr>
            </a:lvl5pPr>
            <a:lvl6pPr marL="251372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76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80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840" indent="-228520" algn="l" defTabSz="45704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b="1" dirty="0" smtClean="0">
                <a:solidFill>
                  <a:srgbClr val="1E6D36"/>
                </a:solidFill>
                <a:latin typeface="+mn-lt"/>
              </a:rPr>
              <a:t>ЦЕЛЬ -  Увеличить доступность основных банковских услуг для удаленных </a:t>
            </a:r>
          </a:p>
          <a:p>
            <a:pPr marL="0" indent="0" defTabSz="914400">
              <a:buFont typeface="Wingdings" panose="05000000000000000000" pitchFamily="2" charset="2"/>
              <a:buNone/>
            </a:pPr>
            <a:r>
              <a:rPr lang="ru-RU" sz="1500" b="1" dirty="0">
                <a:solidFill>
                  <a:srgbClr val="1E6D36"/>
                </a:solidFill>
                <a:latin typeface="+mn-lt"/>
              </a:rPr>
              <a:t> </a:t>
            </a:r>
            <a:r>
              <a:rPr lang="ru-RU" sz="1500" b="1" dirty="0" smtClean="0">
                <a:solidFill>
                  <a:srgbClr val="1E6D36"/>
                </a:solidFill>
                <a:latin typeface="+mn-lt"/>
              </a:rPr>
              <a:t>              малых населенных пунктов </a:t>
            </a:r>
            <a:endParaRPr lang="ru-RU" sz="1500" dirty="0">
              <a:solidFill>
                <a:srgbClr val="1E6D36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132" y="1852150"/>
            <a:ext cx="2658086" cy="267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2572544"/>
            <a:ext cx="1145311" cy="108503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для участников проекта Агентская сеть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87624" y="2212504"/>
            <a:ext cx="360040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692976" y="2164738"/>
            <a:ext cx="438864" cy="407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81224" y="1386538"/>
            <a:ext cx="15446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увеличение потока клиентов - рост продаж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2914023"/>
            <a:ext cx="15128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/>
              <a:t>Агент Банка (предприниматель)</a:t>
            </a:r>
            <a:endParaRPr lang="ru-RU" sz="105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1278816"/>
            <a:ext cx="2232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снижение ставки по договору </a:t>
            </a:r>
            <a:r>
              <a:rPr lang="ru-RU" sz="1400" dirty="0" smtClean="0"/>
              <a:t>на прием банковских карт к оплате</a:t>
            </a:r>
            <a:endParaRPr lang="ru-RU" sz="1400" dirty="0"/>
          </a:p>
        </p:txBody>
      </p:sp>
      <p:cxnSp>
        <p:nvCxnSpPr>
          <p:cNvPr id="18" name="Прямая соединительная линия 17"/>
          <p:cNvCxnSpPr>
            <a:stCxn id="5" idx="3"/>
          </p:cNvCxnSpPr>
          <p:nvPr/>
        </p:nvCxnSpPr>
        <p:spPr>
          <a:xfrm flipV="1">
            <a:off x="2692975" y="3115059"/>
            <a:ext cx="51087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249051" y="2638005"/>
            <a:ext cx="1277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комиссии и бонусы за проведение операций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640119" y="3735377"/>
            <a:ext cx="392635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259632" y="3741707"/>
            <a:ext cx="288032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0809" y="4082589"/>
            <a:ext cx="23049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уникальный сервис - конкурентное преимущество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561492"/>
            <a:ext cx="1134568" cy="112056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261463" y="2819362"/>
            <a:ext cx="133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Сельские жители</a:t>
            </a:r>
            <a:endParaRPr lang="ru-RU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588224" y="2093439"/>
            <a:ext cx="1" cy="406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935449" y="3915397"/>
            <a:ext cx="14640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400" dirty="0"/>
              <a:t>з</a:t>
            </a:r>
            <a:r>
              <a:rPr lang="ru-RU" sz="1400" dirty="0" smtClean="0"/>
              <a:t>накомство с новыми технологиями 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607756" y="1570219"/>
            <a:ext cx="2655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д</a:t>
            </a:r>
            <a:r>
              <a:rPr lang="ru-RU" sz="1400" dirty="0" smtClean="0"/>
              <a:t>оступность основных банковских услуг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173293" y="3915397"/>
            <a:ext cx="13405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400" dirty="0"/>
              <a:t>повышение финансовой грамотности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84948" y="4209008"/>
            <a:ext cx="1925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400" dirty="0"/>
              <a:t>зачисление денег на </a:t>
            </a:r>
            <a:r>
              <a:rPr lang="ru-RU" sz="1400" dirty="0" smtClean="0"/>
              <a:t>расчетный счет </a:t>
            </a:r>
            <a:r>
              <a:rPr lang="ru-RU" sz="1400" dirty="0"/>
              <a:t>в режиме 24/7</a:t>
            </a:r>
          </a:p>
        </p:txBody>
      </p:sp>
      <p:cxnSp>
        <p:nvCxnSpPr>
          <p:cNvPr id="32" name="Прямая соединительная линия 31"/>
          <p:cNvCxnSpPr>
            <a:endCxn id="27" idx="0"/>
          </p:cNvCxnSpPr>
          <p:nvPr/>
        </p:nvCxnSpPr>
        <p:spPr>
          <a:xfrm flipH="1">
            <a:off x="5843591" y="3657575"/>
            <a:ext cx="240577" cy="2578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35449" y="3637083"/>
            <a:ext cx="326014" cy="2783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3085"/>
            <a:ext cx="6752044" cy="1024783"/>
          </a:xfrm>
        </p:spPr>
        <p:txBody>
          <a:bodyPr/>
          <a:lstStyle/>
          <a:p>
            <a:r>
              <a:rPr lang="ru-RU" dirty="0" smtClean="0"/>
              <a:t>Как стать Банковским платежным агентом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87601-06E6-485E-BA3A-7703564E030D}" type="slidenum">
              <a:rPr lang="ru-RU" smtClean="0"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564432"/>
            <a:ext cx="74168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1. Система налогообложения партнера – УСН. Если иная – подключить УСН.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2. Подключить расчетно-кассовое обслуживание и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</a:rPr>
              <a:t>эквайринг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(договор на прием к оплате банковских карт) ПАО Сбербанк </a:t>
            </a:r>
          </a:p>
          <a:p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3. Подписать договор банковского платежного агента</a:t>
            </a:r>
          </a:p>
          <a:p>
            <a:endParaRPr lang="ru-RU" sz="105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4. Получить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ОКВЭД № 6619 (налоговая/личный кабинет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on-line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5. Подписать договор на аренду онлайн-кассы «Эвотор»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ПАО Сбербанк (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регистрацию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проводит банковский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специалист)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9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3.87559000000000030000E+000&quot;&gt;&lt;m_msothmcolidx val=&quot;0&quot;/&gt;&lt;m_rgb r=&quot;06&quot; g=&quot;06&quot; b=&quot;E1&quot;/&gt;&lt;m_nBrightness val=&quot;0&quot;/&gt;&lt;/elem&gt;&lt;elem m_fUsage=&quot;8.10000000000000050000E-001&quot;&gt;&lt;m_msothmcolidx val=&quot;0&quot;/&gt;&lt;m_rgb r=&quot;0B&quot; g=&quot;59&quot; b=&quot;2A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Главный слайд">
  <a:themeElements>
    <a:clrScheme name="Custom 7">
      <a:dk1>
        <a:srgbClr val="000000"/>
      </a:dk1>
      <a:lt1>
        <a:sysClr val="window" lastClr="FFFFFF"/>
      </a:lt1>
      <a:dk2>
        <a:srgbClr val="95C23F"/>
      </a:dk2>
      <a:lt2>
        <a:srgbClr val="EEECE1"/>
      </a:lt2>
      <a:accent1>
        <a:srgbClr val="0B592A"/>
      </a:accent1>
      <a:accent2>
        <a:srgbClr val="328263"/>
      </a:accent2>
      <a:accent3>
        <a:srgbClr val="FF6600"/>
      </a:accent3>
      <a:accent4>
        <a:srgbClr val="C6DE27"/>
      </a:accent4>
      <a:accent5>
        <a:srgbClr val="17AF38"/>
      </a:accent5>
      <a:accent6>
        <a:srgbClr val="FFAE18"/>
      </a:accent6>
      <a:hlink>
        <a:srgbClr val="0B592A"/>
      </a:hlink>
      <a:folHlink>
        <a:srgbClr val="17AF38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44294</TotalTime>
  <Words>222</Words>
  <Application>Microsoft Office PowerPoint</Application>
  <PresentationFormat>Произвольный</PresentationFormat>
  <Paragraphs>36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Wingdings</vt:lpstr>
      <vt:lpstr>ヒラギノ角ゴ Pro W3</vt:lpstr>
      <vt:lpstr>Главный слайд</vt:lpstr>
      <vt:lpstr>sber_present_gedonizm1</vt:lpstr>
      <vt:lpstr>think-cell Slide</vt:lpstr>
      <vt:lpstr>ПРОЕКТ АГЕНТСКАЯ СЕТЬ CASH-OUT</vt:lpstr>
      <vt:lpstr>Плюсы для участников проекта Агентская сеть</vt:lpstr>
      <vt:lpstr>Как стать Банковским платежным агентом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Цыганова Алла Алексеевна</dc:creator>
  <cp:lastModifiedBy>Гирный Михаил Александрович</cp:lastModifiedBy>
  <cp:revision>2990</cp:revision>
  <cp:lastPrinted>2017-02-13T10:48:59Z</cp:lastPrinted>
  <dcterms:created xsi:type="dcterms:W3CDTF">2014-10-09T11:20:04Z</dcterms:created>
  <dcterms:modified xsi:type="dcterms:W3CDTF">2020-07-15T06:12:43Z</dcterms:modified>
</cp:coreProperties>
</file>