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72"/>
          <c:h val="0.734432285301631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99</a:t>
                    </a:r>
                    <a:r>
                      <a:rPr lang="en-US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8"/>
          <c:w val="0.2438949202403437"/>
          <c:h val="0.28530079149454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2249531035013204E-2"/>
                  <c:y val="-5.968868042439728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7834,9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38E-2"/>
                  <c:y val="-5.407645678257971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7778,0</a:t>
                    </a:r>
                    <a:endParaRPr lang="en-US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5E-2"/>
                  <c:y val="-6.97626479002336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7834.9</c:v>
                </c:pt>
                <c:pt idx="1">
                  <c:v>7778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81190912"/>
        <c:axId val="81192448"/>
        <c:axId val="81158592"/>
      </c:bar3DChart>
      <c:catAx>
        <c:axId val="81190912"/>
        <c:scaling>
          <c:orientation val="minMax"/>
        </c:scaling>
        <c:axPos val="b"/>
        <c:numFmt formatCode="General" sourceLinked="0"/>
        <c:tickLblPos val="nextTo"/>
        <c:crossAx val="81192448"/>
        <c:crosses val="autoZero"/>
        <c:auto val="1"/>
        <c:lblAlgn val="ctr"/>
        <c:lblOffset val="100"/>
      </c:catAx>
      <c:valAx>
        <c:axId val="811924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190912"/>
        <c:crosses val="autoZero"/>
        <c:crossBetween val="between"/>
      </c:valAx>
      <c:serAx>
        <c:axId val="81158592"/>
        <c:scaling>
          <c:orientation val="minMax"/>
        </c:scaling>
        <c:delete val="1"/>
        <c:axPos val="b"/>
        <c:tickLblPos val="none"/>
        <c:crossAx val="81192448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4"/>
  <c:chart>
    <c:autoTitleDeleted val="1"/>
    <c:plotArea>
      <c:layout>
        <c:manualLayout>
          <c:layoutTarget val="inner"/>
          <c:xMode val="edge"/>
          <c:yMode val="edge"/>
          <c:x val="0.13312780061474608"/>
          <c:y val="9.7649547022897965E-2"/>
          <c:w val="0.46481475603239852"/>
          <c:h val="0.81055916379135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6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64807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Красноярского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2019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e1926c39caa476a2db09dcc9390bb0b9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163" y="2076796"/>
            <a:ext cx="5826149" cy="3801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Бюджет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Доходы бюджета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864096" cy="504056"/>
          </a:xfrm>
          <a:prstGeom prst="rightArrow">
            <a:avLst>
              <a:gd name="adj1" fmla="val 33509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Красноярского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755576" y="4077072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12876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056276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43608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2952,9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06896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2940,9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12,0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Расходы  бюджета Красноярского </a:t>
            </a:r>
            <a:b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сельского поселения</a:t>
            </a:r>
            <a:endParaRPr lang="ru-RU" sz="27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Красноярского </a:t>
            </a: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Исполнение расходов бюджета Красноярского сельского </a:t>
            </a:r>
            <a:br>
              <a:rPr lang="ru-RU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поселения за </a:t>
            </a:r>
            <a:r>
              <a:rPr lang="ru-RU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2019 </a:t>
            </a:r>
            <a:r>
              <a:rPr lang="ru-RU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год</a:t>
            </a:r>
            <a:endParaRPr lang="ru-RU" sz="22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16937"/>
          <a:ext cx="8496944" cy="454922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79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57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52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</a:t>
                      </a:r>
                      <a:r>
                        <a:rPr lang="ru-RU" sz="1200" dirty="0" smtClean="0"/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11678,2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11177,7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2665,9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1124,0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1108,7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1090,0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2166,6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1830,7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+mn-cs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1000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Красноярского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2019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Доходы 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10730,9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тыс. руб.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Исполнение основных показателей бюджета Красноярского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сельского поселения за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2019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год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Расходы 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11177,7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тыс. руб.  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Превышение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рас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ходов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над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ходами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фицит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446,8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тыс. руб.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rgbClr val="D4E1ED"/>
      </a:dk1>
      <a:lt1>
        <a:srgbClr val="F8E5DA"/>
      </a:lt1>
      <a:dk2>
        <a:srgbClr val="AFCAC4"/>
      </a:dk2>
      <a:lt2>
        <a:srgbClr val="EBDDC3"/>
      </a:lt2>
      <a:accent1>
        <a:srgbClr val="94B6D2"/>
      </a:accent1>
      <a:accent2>
        <a:srgbClr val="7AA89D"/>
      </a:accent2>
      <a:accent3>
        <a:srgbClr val="A5AB81"/>
      </a:accent3>
      <a:accent4>
        <a:srgbClr val="395750"/>
      </a:accent4>
      <a:accent5>
        <a:srgbClr val="7BA79D"/>
      </a:accent5>
      <a:accent6>
        <a:srgbClr val="968C8C"/>
      </a:accent6>
      <a:hlink>
        <a:srgbClr val="716767"/>
      </a:hlink>
      <a:folHlink>
        <a:srgbClr val="84A9C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2267</TotalTime>
  <Words>370</Words>
  <Application>Microsoft Office PowerPoint</Application>
  <PresentationFormat>Экран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Отчет об исполнении бюджета  Красноярского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Красноярского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Красноярского         сельского поселения</vt:lpstr>
      <vt:lpstr>                   Исполнение расходов бюджета Красноярского сельского  поселения за 2019 год</vt:lpstr>
      <vt:lpstr>    Структура расходов бюджета Красноярского   сельского поселения на 2019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236</cp:revision>
  <dcterms:created xsi:type="dcterms:W3CDTF">2017-05-24T17:51:22Z</dcterms:created>
  <dcterms:modified xsi:type="dcterms:W3CDTF">2020-03-03T10:10:41Z</dcterms:modified>
</cp:coreProperties>
</file>