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0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17"/>
          <c:h val="0.734432285301631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73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23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0.77000000000000013</c:v>
                </c:pt>
                <c:pt idx="1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41"/>
          <c:w val="0.2438949202403437"/>
          <c:h val="0.2853007914945490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7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79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5586,7</a:t>
                    </a:r>
                    <a:endParaRPr lang="en-US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9970761795697909E-2"/>
                  <c:y val="-5.683222697478068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5576,2</a:t>
                    </a:r>
                    <a:endParaRPr lang="en-US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41E-2"/>
                  <c:y val="-6.976264790023353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5586.7</c:v>
                </c:pt>
                <c:pt idx="1">
                  <c:v>5576.2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30107264"/>
        <c:axId val="130108800"/>
        <c:axId val="110405376"/>
      </c:bar3DChart>
      <c:catAx>
        <c:axId val="1301072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30108800"/>
        <c:crosses val="autoZero"/>
        <c:auto val="1"/>
        <c:lblAlgn val="ctr"/>
        <c:lblOffset val="100"/>
      </c:catAx>
      <c:valAx>
        <c:axId val="13010880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30107264"/>
        <c:crosses val="autoZero"/>
        <c:crossBetween val="between"/>
      </c:valAx>
      <c:serAx>
        <c:axId val="110405376"/>
        <c:scaling>
          <c:orientation val="minMax"/>
        </c:scaling>
        <c:delete val="1"/>
        <c:axPos val="b"/>
        <c:tickLblPos val="none"/>
        <c:crossAx val="13010880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0.13312780061474616"/>
          <c:y val="9.7649547022897965E-2"/>
          <c:w val="0.46481475603239852"/>
          <c:h val="0.810559163791352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0.62000000000000033</c:v>
                </c:pt>
                <c:pt idx="1">
                  <c:v>0.38000000000000017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Новоашапского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2018 год</a:t>
            </a:r>
            <a:endParaRPr lang="ru-RU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c5e3e194de5233d54059af44ccbb6a1e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163" y="2217344"/>
            <a:ext cx="6035675" cy="338375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2924944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2924944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39952" y="3861048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rgbClr val="FFFF00"/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rgbClr val="FFFF00"/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Comic Sans MS" pitchFamily="66" charset="0"/>
                <a:ea typeface="Cambria" pitchFamily="18" charset="0"/>
              </a:rPr>
              <a:t>Новоашапского</a:t>
            </a:r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</a:t>
            </a:r>
            <a:r>
              <a:rPr lang="ru-RU" sz="1800" dirty="0"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733,1   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</a:t>
            </a:r>
            <a:r>
              <a:rPr lang="ru-RU" sz="1600" b="1" smtClean="0">
                <a:solidFill>
                  <a:schemeClr val="accent5">
                    <a:lumMod val="75000"/>
                  </a:schemeClr>
                </a:solidFill>
              </a:rPr>
              <a:t>562,1</a:t>
            </a:r>
            <a:r>
              <a:rPr lang="ru-RU" sz="160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</a:t>
            </a:r>
            <a:r>
              <a:rPr lang="ru-RU" sz="1600" b="1" smtClean="0">
                <a:solidFill>
                  <a:schemeClr val="accent5">
                    <a:lumMod val="75000"/>
                  </a:schemeClr>
                </a:solidFill>
              </a:rPr>
              <a:t>171,0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628800"/>
            <a:ext cx="1800200" cy="1044696"/>
          </a:xfrm>
          <a:prstGeom prst="wedgeRoundRectCallout">
            <a:avLst>
              <a:gd name="adj1" fmla="val -20833"/>
              <a:gd name="adj2" fmla="val 89024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628800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628800"/>
            <a:ext cx="1706488" cy="972688"/>
          </a:xfrm>
          <a:prstGeom prst="wedgeRoundRectCallout">
            <a:avLst>
              <a:gd name="adj1" fmla="val -15150"/>
              <a:gd name="adj2" fmla="val 100958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414908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</a:t>
            </a:r>
            <a:r>
              <a:rPr lang="ru-RU" sz="2400" b="1" dirty="0">
                <a:solidFill>
                  <a:srgbClr val="FFFF00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200" b="1" dirty="0" smtClean="0">
                <a:solidFill>
                  <a:srgbClr val="FFFF00"/>
                </a:solidFill>
                <a:latin typeface="Comic Sans MS" pitchFamily="66" charset="0"/>
              </a:rPr>
              <a:t>Расходы  бюджета </a:t>
            </a:r>
            <a:r>
              <a:rPr lang="ru-RU" sz="2200" b="1" dirty="0" err="1" smtClean="0">
                <a:solidFill>
                  <a:srgbClr val="FFFF00"/>
                </a:solidFill>
                <a:latin typeface="Comic Sans MS" pitchFamily="66" charset="0"/>
              </a:rPr>
              <a:t>Новоашапского</a:t>
            </a:r>
            <a:r>
              <a:rPr lang="ru-RU" sz="22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br>
              <a:rPr lang="ru-RU" sz="2200" b="1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rgbClr val="FFFF00"/>
                </a:solidFill>
                <a:latin typeface="Comic Sans MS" pitchFamily="66" charset="0"/>
              </a:rPr>
              <a:t>       сельского поселения</a:t>
            </a:r>
            <a:endParaRPr lang="ru-RU" sz="2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600" b="1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Новоашапского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rgbClr val="FFFF00"/>
                </a:solidFill>
                <a:latin typeface="Comic Sans MS" pitchFamily="66" charset="0"/>
              </a:rPr>
              <a:t>Исполнение расходов бюджета </a:t>
            </a:r>
            <a:r>
              <a:rPr lang="ru-RU" sz="2000" b="1" dirty="0" err="1" smtClean="0">
                <a:solidFill>
                  <a:srgbClr val="FFFF00"/>
                </a:solidFill>
                <a:latin typeface="Comic Sans MS" pitchFamily="66" charset="0"/>
              </a:rPr>
              <a:t>Новоашапского</a:t>
            </a:r>
            <a:r>
              <a:rPr lang="ru-RU" sz="2000" b="1" dirty="0" smtClean="0">
                <a:solidFill>
                  <a:srgbClr val="FFFF00"/>
                </a:solidFill>
                <a:latin typeface="Comic Sans MS" pitchFamily="66" charset="0"/>
              </a:rPr>
              <a:t> сельского </a:t>
            </a:r>
            <a:br>
              <a:rPr lang="ru-RU" sz="2000" b="1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Comic Sans MS" pitchFamily="66" charset="0"/>
              </a:rPr>
              <a:t>поселения за 2018 год</a:t>
            </a:r>
            <a:endParaRPr lang="ru-RU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216937"/>
          <a:ext cx="8352928" cy="4424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3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8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0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6429,0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6390,4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99,4</a:t>
                      </a:r>
                      <a:endParaRPr lang="ru-RU" sz="1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2327,4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2322,1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1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451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2502,5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2502,5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    </a:t>
            </a:r>
            <a:r>
              <a:rPr lang="ru-RU" sz="2000" b="1" dirty="0" smtClean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  <a:t>Структура </a:t>
            </a:r>
            <a:r>
              <a:rPr lang="ru-RU" sz="2000" b="1" dirty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  <a:t>расходов бюджета </a:t>
            </a:r>
            <a:r>
              <a:rPr lang="ru-RU" sz="2000" b="1" dirty="0" err="1" smtClean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  <a:t>Новоашапского</a:t>
            </a:r>
            <a:r>
              <a:rPr lang="ru-RU" sz="2000" b="1" dirty="0" smtClean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  <a:t/>
            </a:r>
            <a:br>
              <a:rPr lang="ru-RU" sz="2000" b="1" dirty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  <a:t> сельского поселения </a:t>
            </a:r>
            <a:r>
              <a:rPr lang="ru-RU" sz="2000" b="1" dirty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  <a:t>на </a:t>
            </a:r>
            <a:r>
              <a:rPr lang="ru-RU" sz="2000" b="1" dirty="0" smtClean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  <a:t>2018 </a:t>
            </a:r>
            <a:r>
              <a:rPr lang="ru-RU" sz="2000" b="1" dirty="0">
                <a:solidFill>
                  <a:srgbClr val="FFFF00"/>
                </a:solidFill>
                <a:latin typeface="Comic Sans MS" pitchFamily="66" charset="0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Доходы  6329,4 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rgbClr val="FFFF00"/>
                </a:solidFill>
                <a:latin typeface="Comic Sans MS" pitchFamily="66" charset="0"/>
              </a:rPr>
              <a:t>Новоашапского</a:t>
            </a:r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сельского поселения за 2018 год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Расходы  6390,4 тыс. руб.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560840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Превышение расходов над доходами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(дефицит)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61,0 тыс. руб.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2058</TotalTime>
  <Words>363</Words>
  <Application>Microsoft Office PowerPoint</Application>
  <PresentationFormat>Экран (4:3)</PresentationFormat>
  <Paragraphs>94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Отчет об исполнении бюджета  Новоашапского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Новоашапского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Новоашапского         сельского поселения</vt:lpstr>
      <vt:lpstr>                   Исполнение расходов бюджета Новоашапского сельского  поселения за 2018 год</vt:lpstr>
      <vt:lpstr>    Структура расходов бюджета Новоашапского   сельского поселения на 2018 год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216</cp:revision>
  <dcterms:created xsi:type="dcterms:W3CDTF">2017-05-24T17:51:22Z</dcterms:created>
  <dcterms:modified xsi:type="dcterms:W3CDTF">2019-04-18T10:36:10Z</dcterms:modified>
</cp:coreProperties>
</file>