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ru-RU" dirty="0" smtClean="0"/>
                      <a:t>547,02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076356001981088E-2"/>
                  <c:y val="-4.7031811280228132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ru-RU" smtClean="0"/>
                      <a:t>520,24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ru-RU" smtClean="0"/>
                      <a:t>487,14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3547.02</c:v>
                </c:pt>
                <c:pt idx="1">
                  <c:v>3520.24</c:v>
                </c:pt>
                <c:pt idx="2">
                  <c:v>3487.14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74146560"/>
        <c:axId val="74148096"/>
        <c:axId val="0"/>
      </c:bar3DChart>
      <c:catAx>
        <c:axId val="7414656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74148096"/>
        <c:crosses val="autoZero"/>
        <c:auto val="1"/>
        <c:lblAlgn val="ctr"/>
        <c:lblOffset val="100"/>
      </c:catAx>
      <c:valAx>
        <c:axId val="74148096"/>
        <c:scaling>
          <c:orientation val="minMax"/>
        </c:scaling>
        <c:axPos val="l"/>
        <c:numFmt formatCode="General" sourceLinked="1"/>
        <c:majorTickMark val="none"/>
        <c:tickLblPos val="none"/>
        <c:crossAx val="74146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32859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НОВОАШАПского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852936"/>
            <a:ext cx="3672408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664" y="3645024"/>
            <a:ext cx="3620288" cy="2736304"/>
          </a:xfrm>
          <a:prstGeom prst="rect">
            <a:avLst/>
          </a:prstGeom>
          <a:noFill/>
        </p:spPr>
      </p:pic>
      <p:pic>
        <p:nvPicPr>
          <p:cNvPr id="6" name="Рисунок 5" descr="http://static.panoramio.com/photos/large/791591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4293096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Динамика расходов бюджета </a:t>
            </a:r>
            <a:r>
              <a:rPr lang="ru-RU" sz="2400" dirty="0" err="1" smtClean="0"/>
              <a:t>НОВОАШАПского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            сельского поселения</a:t>
            </a:r>
            <a:br>
              <a:rPr lang="ru-RU" sz="2400" dirty="0"/>
            </a:br>
            <a:r>
              <a:rPr lang="ru-RU" sz="2400" dirty="0"/>
              <a:t>                                                       </a:t>
            </a:r>
            <a:r>
              <a:rPr lang="ru-RU" sz="1800" dirty="0"/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268761"/>
          <a:ext cx="8352927" cy="522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3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25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4127,26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4101,94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4102,74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1196,33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1049,54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1048,19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90,60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1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1068,57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917,05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917,05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177,24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161,70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168,60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186,15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128,87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111,53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1403,06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1649,73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1557,53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106,65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209,24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Структура расходов бюджета </a:t>
            </a:r>
            <a:r>
              <a:rPr lang="ru-RU" sz="1800" b="1" dirty="0" err="1" smtClean="0"/>
              <a:t>НОВОАШАПского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сельского поселения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на </a:t>
            </a:r>
            <a:r>
              <a:rPr lang="ru-RU" sz="1800" b="1" dirty="0" smtClean="0"/>
              <a:t>2019 </a:t>
            </a:r>
            <a:r>
              <a:rPr lang="ru-RU" sz="1800" b="1" dirty="0"/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060848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250825" y="486916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от лат. "</a:t>
            </a:r>
            <a:r>
              <a:rPr lang="en-US" sz="1400" dirty="0">
                <a:solidFill>
                  <a:schemeClr val="tx1"/>
                </a:solidFill>
              </a:rPr>
              <a:t>Dotatio</a:t>
            </a:r>
            <a:r>
              <a:rPr lang="ru-RU" sz="14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1"/>
                </a:solidFill>
              </a:rPr>
              <a:t>) – </a:t>
            </a:r>
            <a:r>
              <a:rPr lang="ru-RU" sz="14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5220072" y="486916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культуры, БИБЛИОТЕЧНОГО ОБСЛУЖИВАНИЯ, ФИЗИЧЕСКОЙ КУЛЬТУРЫ И СПОРТА»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98383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1758,13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1649,73тыс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1557,53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static.panoramio.com/photos/large/8717314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1" y="3789040"/>
            <a:ext cx="38884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НОВОАШАПСКОГО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27784" y="1196752"/>
            <a:ext cx="3456384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культуры, библиотечного обслуживания, физической культуры и спорта»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1758,13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7584" y="3212976"/>
            <a:ext cx="2016224" cy="1728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культурного досуга и отдыха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Новоашапского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1626,03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156176" y="3212976"/>
            <a:ext cx="2160240" cy="1728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Новоашапского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132,10 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133939">
            <a:off x="6066996" y="2673174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466465">
            <a:off x="1889376" y="2667791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96752"/>
            <a:ext cx="8640960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432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407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160,00 тыс. рублей,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161,70 тыс. рублей,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168,60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НОВОАШАПского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3383080" cy="2555651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1556792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предусмотрено: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129,95 тыс. рублей,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128,47 тыс. рублей,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120,17 тыс. рублей.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208912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                                                              </a:t>
            </a:r>
            <a:r>
              <a:rPr lang="ru-RU" sz="3100" b="1" dirty="0"/>
              <a:t>Спасибо за внимание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6" name="Содержимое 5" descr="den_rozhdenie_67_let_036_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52865"/>
            <a:ext cx="7929407" cy="44563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799200"/>
          </a:xfrm>
        </p:spPr>
        <p:txBody>
          <a:bodyPr>
            <a:normAutofit fontScale="90000"/>
          </a:bodyPr>
          <a:lstStyle/>
          <a:p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x-none" sz="1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604448" y="357301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136326" y="584321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Новоашапского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4127,26 тыс. рублей, из них налоговые и неналоговые запланированы в сумме 580,24 тыс.руб. Безвозмездные поступления запланированы в сумме 3547,02 тыс.руб.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4101,94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25,32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4102,74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24,52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1513" y="260648"/>
            <a:ext cx="854494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новоашапского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9217024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20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2019г  -4127,26                                 2019г  -580,24                            2019г  -0,00</a:t>
            </a:r>
            <a:endParaRPr lang="ru-RU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2020г  -4101,94                                 2020г  -581,70                            2020г  -0,00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2021г  -4102,74                                 2021г  -615,60                            2021г  -0,00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1560" y="1700808"/>
            <a:ext cx="1800200" cy="1044696"/>
          </a:xfrm>
          <a:prstGeom prst="wedgeRoundRect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и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700808"/>
            <a:ext cx="1706488" cy="900680"/>
          </a:xfrm>
          <a:prstGeom prst="wedgeRoundRect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732240" y="1700808"/>
            <a:ext cx="1872208" cy="972688"/>
          </a:xfrm>
          <a:prstGeom prst="wedgeRoundRect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r>
              <a:rPr lang="ru-RU" sz="2400" dirty="0"/>
              <a:t>   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700808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      Расходы  бюджета </a:t>
            </a:r>
            <a:r>
              <a:rPr lang="ru-RU" sz="3200" dirty="0" err="1" smtClean="0"/>
              <a:t>новоашапского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Новоашапского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37179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2055</TotalTime>
  <Words>718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Бюджет НОВОАШАПского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новоашапского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новоашапского                        сельского поселения</vt:lpstr>
      <vt:lpstr>                   Динамика расходов бюджета НОВОАШАПского                                            сельского поселения                                                        (тыс.руб.)</vt:lpstr>
      <vt:lpstr>                            Структура расходов бюджета НОВОАШАПского                                                       сельского поселения                                                           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культуры, БИБЛИОТЕЧНОГО ОБСЛУЖИВАНИЯ, ФИЗИЧЕСКОЙ КУЛЬТУРЫ И СПОРТА»</vt:lpstr>
      <vt:lpstr>      Расходы бюджета НОВОАШАПСКОГО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НОВОАШАПского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230</cp:revision>
  <dcterms:created xsi:type="dcterms:W3CDTF">2017-05-24T17:51:22Z</dcterms:created>
  <dcterms:modified xsi:type="dcterms:W3CDTF">2019-03-12T06:36:19Z</dcterms:modified>
</cp:coreProperties>
</file>