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79" r:id="rId8"/>
    <p:sldId id="278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1398006659696181E-3"/>
          <c:y val="0.20677767829718269"/>
          <c:w val="0.68905726331333739"/>
          <c:h val="0.73443228530163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3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87</a:t>
                    </a:r>
                    <a:r>
                      <a:rPr lang="en-US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13</a:t>
                    </a:r>
                    <a:r>
                      <a:rPr lang="en-US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0.87000000000000022</c:v>
                </c:pt>
                <c:pt idx="1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41"/>
          <c:w val="0.2438949202403437"/>
          <c:h val="0.285300791494550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817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9286,0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9285,1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76E-2"/>
                  <c:y val="-6.97626479002337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9286</c:v>
                </c:pt>
                <c:pt idx="1">
                  <c:v>9285.1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6758016"/>
        <c:axId val="116759552"/>
        <c:axId val="116862464"/>
      </c:bar3DChart>
      <c:catAx>
        <c:axId val="1167580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16759552"/>
        <c:crosses val="autoZero"/>
        <c:auto val="1"/>
        <c:lblAlgn val="ctr"/>
        <c:lblOffset val="100"/>
      </c:catAx>
      <c:valAx>
        <c:axId val="1167595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6758016"/>
        <c:crosses val="autoZero"/>
        <c:crossBetween val="between"/>
      </c:valAx>
      <c:serAx>
        <c:axId val="116862464"/>
        <c:scaling>
          <c:orientation val="minMax"/>
        </c:scaling>
        <c:delete val="1"/>
        <c:axPos val="b"/>
        <c:tickLblPos val="none"/>
        <c:crossAx val="11675955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11465101761179965"/>
          <c:y val="8.5933031348598629E-2"/>
          <c:w val="0.46481475603239852"/>
          <c:h val="0.810559163791351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1"/>
            <c:explosion val="0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0.7300000000000002</c:v>
                </c:pt>
                <c:pt idx="1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Елпачихинского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за 2020 год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9218" name="Picture 2" descr="https://im0-tub-ru.yandex.net/i?id=da8935441a1389ab70b8939b6c019e6e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83768" y="2420888"/>
            <a:ext cx="4176464" cy="38544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+mn-lt"/>
              </a:rPr>
              <a:t>     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Елпачихинского</a:t>
            </a:r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</a:t>
            </a: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и 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 (всего)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827584" y="3717032"/>
          <a:ext cx="77048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84884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272300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2145,1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321297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1870,8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32849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274,3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66023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2">
                    <a:lumMod val="90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Расходы  бюджета </a:t>
            </a:r>
            <a:r>
              <a:rPr lang="ru-RU" sz="2400" b="1" dirty="0" err="1" smtClean="0">
                <a:solidFill>
                  <a:schemeClr val="tx2"/>
                </a:solidFill>
                <a:latin typeface="Comic Sans MS" pitchFamily="66" charset="0"/>
              </a:rPr>
              <a:t>Елпачихинского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b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      сельского поселения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Елпачихинского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Исполнение расходов бюджета </a:t>
            </a:r>
            <a:b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2200" b="1" dirty="0" err="1" smtClean="0">
                <a:solidFill>
                  <a:schemeClr val="tx2"/>
                </a:solidFill>
                <a:latin typeface="Comic Sans MS" pitchFamily="66" charset="0"/>
              </a:rPr>
              <a:t>Елпачихинского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 сельского поселения за 2020 год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за 2019 год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              т                              </a:t>
            </a:r>
            <a:r>
              <a:rPr lang="ru-RU" sz="1600" b="1" dirty="0" smtClean="0">
                <a:solidFill>
                  <a:schemeClr val="tx2"/>
                </a:solidFill>
                <a:latin typeface="Comic Sans MS" pitchFamily="66" charset="0"/>
              </a:rPr>
              <a:t>тыс.руб.</a:t>
            </a:r>
            <a:endParaRPr lang="ru-RU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08913" cy="40427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3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3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3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5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3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8563">
                <a:tc>
                  <a:txBody>
                    <a:bodyPr/>
                    <a:lstStyle/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Раздел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  </a:t>
                      </a:r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            </a:t>
                      </a:r>
                      <a:r>
                        <a:rPr lang="ru-RU" sz="1100" dirty="0" smtClean="0"/>
                        <a:t>   Утверждено  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Исполнено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</a:t>
                      </a:r>
                    </a:p>
                    <a:p>
                      <a:pPr algn="ctr"/>
                      <a:r>
                        <a:rPr lang="ru-RU" sz="1100" dirty="0" smtClean="0"/>
                        <a:t>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13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2"/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12221</a:t>
                      </a:r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12201,7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7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0100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1824,7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1814,2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7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947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97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1164,5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1164,4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616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2766,1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2756,8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97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5013,0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5013,0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7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08112"/>
          </a:xfrm>
        </p:spPr>
        <p:txBody>
          <a:bodyPr>
            <a:normAutofit/>
          </a:bodyPr>
          <a:lstStyle/>
          <a:p>
            <a:pPr algn="ctr">
              <a:tabLst>
                <a:tab pos="3948113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бюджета</a:t>
            </a:r>
            <a:br>
              <a:rPr lang="ru-RU" sz="20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Елпачихинского</a:t>
            </a:r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сельского поселения на 2020 год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2019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556792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 11430,2 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8064896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sz="2000" b="1" dirty="0" err="1" smtClean="0">
                <a:solidFill>
                  <a:schemeClr val="tx2"/>
                </a:solidFill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сельского поселения за 2020 год</a:t>
            </a:r>
            <a:endParaRPr lang="ru-RU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 12201,7 тыс. руб. 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(дефицит)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771,5 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Comic Sans MS" pitchFamily="66" charset="0"/>
              </a:rPr>
              <a:t>СПАСИБО ЗА ВНИМАНИЕ</a:t>
            </a:r>
            <a:endParaRPr lang="ru-RU" sz="40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2453</TotalTime>
  <Words>362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Отчет об исполнении бюджета  Елпачихинского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Елпачихинского сельского поселения                                                                                                                                                            тыс.руб.</vt:lpstr>
      <vt:lpstr>     Динамика безвозмездных поступлений</vt:lpstr>
      <vt:lpstr>      Расходы  бюджета Елпачихинского         сельского поселения</vt:lpstr>
      <vt:lpstr> Исполнение расходов бюджета  Елпачихинского сельского поселения за 2020 год  за 2019 год                    т                              тыс.руб.</vt:lpstr>
      <vt:lpstr> Структура расходов бюджета  Елпачихинского сельского поселения на 2020 год  на 2019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272</cp:revision>
  <dcterms:created xsi:type="dcterms:W3CDTF">2017-05-24T17:51:22Z</dcterms:created>
  <dcterms:modified xsi:type="dcterms:W3CDTF">2021-04-13T09:58:02Z</dcterms:modified>
</cp:coreProperties>
</file>