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0"/>
  </p:notesMasterIdLst>
  <p:sldIdLst>
    <p:sldId id="276" r:id="rId2"/>
    <p:sldId id="277" r:id="rId3"/>
    <p:sldId id="263" r:id="rId4"/>
    <p:sldId id="264" r:id="rId5"/>
    <p:sldId id="265" r:id="rId6"/>
    <p:sldId id="266" r:id="rId7"/>
    <p:sldId id="279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72"/>
          <c:h val="0.734432285301631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23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96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0.96000000000000008</c:v>
                </c:pt>
                <c:pt idx="1">
                  <c:v>4.0000000000000008E-2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8"/>
          <c:w val="0.2438949202403437"/>
          <c:h val="0.28530079149454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800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9041,6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42E-2"/>
                  <c:y val="-0.106436090434396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8621,7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55E-2"/>
                  <c:y val="-6.97626479002336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9041.6</c:v>
                </c:pt>
                <c:pt idx="1">
                  <c:v>8621.7000000000007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82520704"/>
        <c:axId val="82522496"/>
        <c:axId val="82023744"/>
      </c:bar3DChart>
      <c:catAx>
        <c:axId val="82520704"/>
        <c:scaling>
          <c:orientation val="minMax"/>
        </c:scaling>
        <c:axPos val="b"/>
        <c:numFmt formatCode="General" sourceLinked="0"/>
        <c:tickLblPos val="nextTo"/>
        <c:crossAx val="82522496"/>
        <c:crosses val="autoZero"/>
        <c:auto val="1"/>
        <c:lblAlgn val="ctr"/>
        <c:lblOffset val="100"/>
      </c:catAx>
      <c:valAx>
        <c:axId val="8252249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2520704"/>
        <c:crosses val="autoZero"/>
        <c:crossBetween val="between"/>
      </c:valAx>
      <c:serAx>
        <c:axId val="82023744"/>
        <c:scaling>
          <c:orientation val="minMax"/>
        </c:scaling>
        <c:delete val="1"/>
        <c:axPos val="b"/>
        <c:tickLblPos val="none"/>
        <c:crossAx val="82522496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plotArea>
      <c:layout>
        <c:manualLayout>
          <c:layoutTarget val="inner"/>
          <c:xMode val="edge"/>
          <c:yMode val="edge"/>
          <c:x val="0.11465101761179969"/>
          <c:y val="8.5933031348598629E-2"/>
          <c:w val="0.46481475603239852"/>
          <c:h val="0.810559163791351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4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0.68</c:v>
                </c:pt>
                <c:pt idx="1">
                  <c:v>0.32000000000000006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Елпачихинского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2018 год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da8935441a1389ab70b8939b6c019e6e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4956" y="1916113"/>
            <a:ext cx="3781425" cy="37814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Неналоговые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rgbClr val="7030A0"/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609020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2852936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868144" y="2924944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Елпачихинского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и 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 (всего)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971600" y="3573016"/>
          <a:ext cx="770485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23628" y="2456892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47964" y="2384884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272300" y="2456892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328498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3638,3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284984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3484,5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0272" y="33569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153,8</a:t>
            </a:r>
            <a:endParaRPr lang="ru-RU" b="1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635896" y="1700808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6660232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    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  <a:t>Расходы  бюджета </a:t>
            </a:r>
            <a:r>
              <a:rPr lang="ru-RU" sz="2200" b="1" dirty="0" err="1" smtClean="0">
                <a:solidFill>
                  <a:schemeClr val="tx1"/>
                </a:solidFill>
                <a:latin typeface="Comic Sans MS" pitchFamily="66" charset="0"/>
              </a:rPr>
              <a:t>Елпачихинского</a:t>
            </a:r>
            <a: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b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  <a:t>       сельского поселения</a:t>
            </a:r>
            <a:endParaRPr lang="ru-RU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Елпачихинского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6895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Исполнение расходов бюджета </a:t>
            </a:r>
            <a:b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latin typeface="Comic Sans MS" pitchFamily="66" charset="0"/>
              </a:rPr>
              <a:t>Елпачихинского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 сельского поселения </a:t>
            </a:r>
            <a:b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за 2018 год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7776865" cy="4190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8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5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9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97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85526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12911,9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12361,0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3751,9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3720,3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2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1504,9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1313,9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2660,7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2587,8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3994,0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3994,0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22413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Структура расходов </a:t>
            </a:r>
            <a:r>
              <a:rPr lang="ru-RU" sz="18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бюджета</a:t>
            </a:r>
            <a:br>
              <a:rPr lang="ru-RU" sz="18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Елпачихинского</a:t>
            </a:r>
            <a:r>
              <a:rPr lang="ru-RU" sz="18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сельского поселения</a:t>
            </a:r>
            <a:br>
              <a:rPr lang="ru-RU" sz="18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2018 </a:t>
            </a:r>
            <a:r>
              <a:rPr lang="ru-RU" sz="18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556792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 12260,0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tx1"/>
                </a:solidFill>
                <a:latin typeface="Comic Sans MS" pitchFamily="66" charset="0"/>
              </a:rPr>
              <a:t>Елпачихинского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сельского поселения за 2018 год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 12361,0 тыс. руб.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013176"/>
            <a:ext cx="74888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Превышение расходов над доходами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(дефицит)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101,0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2277</TotalTime>
  <Words>365</Words>
  <Application>Microsoft Office PowerPoint</Application>
  <PresentationFormat>Экран (4:3)</PresentationFormat>
  <Paragraphs>103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Отчет об исполнении бюджета  Елпачихинского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Елпачихинского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Елпачихинского         сельского поселения</vt:lpstr>
      <vt:lpstr> Исполнение расходов бюджета  Елпачихинского сельского поселения  за 2018 год</vt:lpstr>
      <vt:lpstr> Структура расходов бюджета  Елпачихинского сельского поселения  на 2018 год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238</cp:revision>
  <dcterms:created xsi:type="dcterms:W3CDTF">2017-05-24T17:51:22Z</dcterms:created>
  <dcterms:modified xsi:type="dcterms:W3CDTF">2019-04-18T10:32:10Z</dcterms:modified>
</cp:coreProperties>
</file>