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79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FF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716"/>
          <c:h val="0.73443228530163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99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spPr/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1.0000000000000007E-2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3"/>
          <c:w val="0.2438949202403437"/>
          <c:h val="0.285300791494549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812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6721,3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rPr>
                      <a:t>8445,9</a:t>
                    </a:r>
                    <a:endParaRPr lang="en-US" dirty="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72E-2"/>
                  <c:y val="-6.976264790023374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6721.3</c:v>
                </c:pt>
                <c:pt idx="1">
                  <c:v>8445.9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61684736"/>
        <c:axId val="61690624"/>
        <c:axId val="61670720"/>
      </c:bar3DChart>
      <c:catAx>
        <c:axId val="616847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pPr>
            <a:endParaRPr lang="ru-RU"/>
          </a:p>
        </c:txPr>
        <c:crossAx val="61690624"/>
        <c:crosses val="autoZero"/>
        <c:auto val="1"/>
        <c:lblAlgn val="ctr"/>
        <c:lblOffset val="100"/>
      </c:catAx>
      <c:valAx>
        <c:axId val="616906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1684736"/>
        <c:crosses val="autoZero"/>
        <c:crossBetween val="between"/>
      </c:valAx>
      <c:serAx>
        <c:axId val="61670720"/>
        <c:scaling>
          <c:orientation val="minMax"/>
        </c:scaling>
        <c:delete val="1"/>
        <c:axPos val="b"/>
        <c:tickLblPos val="none"/>
        <c:crossAx val="6169062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1465101761179965"/>
          <c:y val="8.5933031348598629E-2"/>
          <c:w val="0.46481475603239852"/>
          <c:h val="0.810559163791351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0.7200000000000002</c:v>
                </c:pt>
                <c:pt idx="1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Сарашевского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6674" name="Picture 2" descr="https://im0-tub-ru.yandex.net/i?id=34aff8962c3d7834c33d60367315c877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238328" cy="3928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Бюджет</a:t>
            </a:r>
            <a:r>
              <a:rPr lang="ru-RU" dirty="0" smtClean="0">
                <a:solidFill>
                  <a:srgbClr val="002060"/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Доходы бюджета</a:t>
            </a:r>
            <a:r>
              <a:rPr lang="ru-RU" dirty="0" smtClean="0">
                <a:solidFill>
                  <a:srgbClr val="002060"/>
                </a:solidFill>
              </a:rPr>
              <a:t> – поступающие в бюджет денежные средства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Сарашевского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</a:t>
            </a:r>
            <a:r>
              <a:rPr lang="ru-RU"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> тыс.руб</a:t>
            </a:r>
            <a:r>
              <a:rPr lang="ru-RU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bg1">
              <a:lumMod val="65000"/>
              <a:lumOff val="3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и 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 (всего)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43608" y="3717032"/>
          <a:ext cx="727280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456892"/>
            <a:ext cx="504056" cy="100811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84884"/>
            <a:ext cx="504056" cy="100811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272300" y="2456892"/>
            <a:ext cx="504056" cy="100811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5049,5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284984"/>
            <a:ext cx="85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5048,6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0,9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bg1">
              <a:lumMod val="65000"/>
              <a:lumOff val="3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66023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bg1">
              <a:lumMod val="65000"/>
              <a:lumOff val="3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bg1"/>
                </a:solidFill>
              </a:rPr>
              <a:t>    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Сарашевского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Расходы  бюджета </a:t>
            </a:r>
            <a:r>
              <a:rPr lang="ru-RU" sz="2200" b="1" dirty="0" err="1" smtClean="0">
                <a:solidFill>
                  <a:schemeClr val="accent4"/>
                </a:solidFill>
                <a:latin typeface="Comic Sans MS" pitchFamily="66" charset="0"/>
              </a:rPr>
              <a:t>Сарашевского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b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       сельского поселения</a:t>
            </a:r>
            <a:endParaRPr lang="ru-RU" sz="22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776865" cy="41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8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5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97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85526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14285,3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13916,1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3218,2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45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2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1776,4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1775,5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2106,6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2045,0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5254,3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5237,7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000" b="1" dirty="0" smtClean="0">
                <a:solidFill>
                  <a:schemeClr val="accent4"/>
                </a:solidFill>
                <a:latin typeface="Comic Sans MS" pitchFamily="66" charset="0"/>
              </a:rPr>
              <a:t>Исполнение расходов бюджета </a:t>
            </a:r>
            <a:br>
              <a:rPr lang="ru-RU" sz="20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000" b="1" dirty="0" err="1" smtClean="0">
                <a:solidFill>
                  <a:schemeClr val="accent4"/>
                </a:solidFill>
                <a:latin typeface="Comic Sans MS" pitchFamily="66" charset="0"/>
              </a:rPr>
              <a:t>Сарашевского</a:t>
            </a:r>
            <a:r>
              <a:rPr lang="ru-RU" sz="2000" b="1" dirty="0" smtClean="0">
                <a:solidFill>
                  <a:schemeClr val="accent4"/>
                </a:solidFill>
                <a:latin typeface="Comic Sans MS" pitchFamily="66" charset="0"/>
              </a:rPr>
              <a:t> сельского поселения </a:t>
            </a:r>
            <a:br>
              <a:rPr lang="ru-RU" sz="20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4"/>
                </a:solidFill>
                <a:latin typeface="Comic Sans MS" pitchFamily="66" charset="0"/>
              </a:rPr>
              <a:t>за 2018 год</a:t>
            </a:r>
            <a:endParaRPr lang="ru-RU" sz="20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40152" y="1196752"/>
          <a:ext cx="1399309" cy="365760"/>
        </p:xfrm>
        <a:graphic>
          <a:graphicData uri="http://schemas.openxmlformats.org/drawingml/2006/table">
            <a:tbl>
              <a:tblPr/>
              <a:tblGrid>
                <a:gridCol w="139930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noFill/>
                      <a:prstDash val="solid"/>
                    </a:lnL>
                    <a:lnR w="19050" cmpd="sng">
                      <a:noFill/>
                      <a:prstDash val="solid"/>
                    </a:lnR>
                    <a:lnT w="19050" cmpd="sng">
                      <a:noFill/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2132856"/>
          <a:ext cx="676875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16824" cy="122413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ru-RU" sz="1800" b="1" dirty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Сарашевского</a:t>
            </a:r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chemeClr val="accent6"/>
                </a:solidFill>
                <a:latin typeface="Comic Sans MS" pitchFamily="66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Доходы  13495,4 тыс. руб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.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Сарашевского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сельского поселения за 2018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01008"/>
            <a:ext cx="7488832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Расходы  13916,9 тыс. руб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Превышение расходов над  доходами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(дефицит) </a:t>
            </a:r>
          </a:p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421,5 тыс. руб.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2485</TotalTime>
  <Words>365</Words>
  <Application>Microsoft Office PowerPoint</Application>
  <PresentationFormat>Экран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Отчет об исполнении бюджета  Сарашевского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Сарашевского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Сарашевского         сельского поселения</vt:lpstr>
      <vt:lpstr> Исполнение расходов бюджета  Сарашевского сельского поселения  за 2018 год</vt:lpstr>
      <vt:lpstr> Структура расходов бюджета  Сарашевского сельского поселения 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262</cp:revision>
  <dcterms:created xsi:type="dcterms:W3CDTF">2017-05-24T17:51:22Z</dcterms:created>
  <dcterms:modified xsi:type="dcterms:W3CDTF">2019-04-22T03:32:50Z</dcterms:modified>
</cp:coreProperties>
</file>