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83"/>
          <c:h val="0.73443228530163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99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1.0000000000000002E-2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13"/>
          <c:w val="0.2438949202403437"/>
          <c:h val="0.2853007914945497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6191537641848648E-2"/>
          <c:y val="4.9478480091254884E-2"/>
          <c:w val="0.94234080828625877"/>
          <c:h val="0.82989563659593557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902760398591E-2"/>
                  <c:y val="-5.33000004438468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6049,4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4962314847919791E-2"/>
                  <c:y val="-4.5558425764415017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tx1"/>
                        </a:solidFill>
                      </a:rPr>
                      <a:t>6023,2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48E-2"/>
                  <c:y val="-6.97626479002335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2019г</c:v>
                </c:pt>
                <c:pt idx="1">
                  <c:v>факт 2019г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6049.4</c:v>
                </c:pt>
                <c:pt idx="1">
                  <c:v>6023.2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26371328"/>
        <c:axId val="126372864"/>
        <c:axId val="83029504"/>
      </c:bar3DChart>
      <c:catAx>
        <c:axId val="126371328"/>
        <c:scaling>
          <c:orientation val="minMax"/>
        </c:scaling>
        <c:axPos val="b"/>
        <c:numFmt formatCode="General" sourceLinked="0"/>
        <c:tickLblPos val="nextTo"/>
        <c:crossAx val="126372864"/>
        <c:crosses val="autoZero"/>
        <c:auto val="1"/>
        <c:lblAlgn val="ctr"/>
        <c:lblOffset val="100"/>
      </c:catAx>
      <c:valAx>
        <c:axId val="1263728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26371328"/>
        <c:crosses val="autoZero"/>
        <c:crossBetween val="between"/>
      </c:valAx>
      <c:serAx>
        <c:axId val="83029504"/>
        <c:scaling>
          <c:orientation val="minMax"/>
        </c:scaling>
        <c:delete val="1"/>
        <c:axPos val="b"/>
        <c:tickLblPos val="none"/>
        <c:crossAx val="12637286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13312780061474611"/>
          <c:y val="9.7649547022897965E-2"/>
          <c:w val="0.46481475603239852"/>
          <c:h val="0.810559163791352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5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0.51</c:v>
                </c:pt>
                <c:pt idx="1">
                  <c:v>0.49000000000000027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0.09259</cdr:x>
      <cdr:y>0.01598</cdr:y>
    </cdr:from>
    <cdr:to>
      <cdr:x>0.21239</cdr:x>
      <cdr:y>0.12784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"/>
          <a:ext cx="931668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 руб.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50405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Отчет об исполнении бюджета</a:t>
            </a:r>
            <a:b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000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Федорковского</a:t>
            </a:r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сельского поселения </a:t>
            </a:r>
            <a:r>
              <a:rPr lang="ru-RU" sz="2000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Бардымского</a:t>
            </a:r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муниципального района Пермского края </a:t>
            </a:r>
            <a:b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за 2019 год</a:t>
            </a:r>
            <a:endParaRPr lang="ru-RU" sz="20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cd440fb29daf0ead5dc494fac0d40133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169948"/>
            <a:ext cx="5184775" cy="345314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016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Бюджет</a:t>
            </a: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Доходы бюджета</a:t>
            </a: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28800"/>
            <a:ext cx="2232248" cy="2736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Неналоговые доходы</a:t>
            </a:r>
            <a:r>
              <a:rPr lang="ru-RU" sz="12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2232248" cy="2736304"/>
          </a:xfrm>
          <a:prstGeom prst="roundRect">
            <a:avLst>
              <a:gd name="adj" fmla="val 1356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Налоговые доходы</a:t>
            </a:r>
            <a:r>
              <a:rPr lang="ru-RU" sz="12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99792" y="4005064"/>
            <a:ext cx="3672408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Безвозмездные поступления</a:t>
            </a:r>
            <a:r>
              <a:rPr lang="ru-RU" sz="12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</a:t>
            </a:r>
            <a:r>
              <a:rPr lang="ru-RU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ru-RU" sz="1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707904" y="1772816"/>
            <a:ext cx="1706488" cy="900680"/>
          </a:xfrm>
          <a:prstGeom prst="wedgeRoundRectCallout">
            <a:avLst>
              <a:gd name="adj1" fmla="val -22457"/>
              <a:gd name="adj2" fmla="val 5019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772816"/>
            <a:ext cx="1706488" cy="864096"/>
          </a:xfrm>
          <a:prstGeom prst="wedgeRoundRectCallout">
            <a:avLst>
              <a:gd name="adj1" fmla="val -17586"/>
              <a:gd name="adj2" fmla="val 4968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3645024"/>
          <a:ext cx="79928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11560" y="1772816"/>
            <a:ext cx="1706488" cy="900680"/>
          </a:xfrm>
          <a:prstGeom prst="wedgeRoundRectCallout">
            <a:avLst>
              <a:gd name="adj1" fmla="val -18397"/>
              <a:gd name="adj2" fmla="val 4557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доходы (всего)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2780928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1926,2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308304" y="2780928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10,0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2780928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1916,2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100811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сельского поселения</a:t>
            </a:r>
            <a:endParaRPr lang="ru-RU" sz="2200" b="1" dirty="0">
              <a:solidFill>
                <a:schemeClr val="accent6">
                  <a:lumMod val="20000"/>
                  <a:lumOff val="8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6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0891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Исполнение расходов бюджет</a:t>
            </a:r>
            <a:b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0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</a:t>
            </a:r>
            <a:b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за 2019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тыс. руб</a:t>
            </a:r>
            <a:r>
              <a:rPr lang="ru-RU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.</a:t>
            </a:r>
            <a:endParaRPr lang="ru-RU" sz="2000" b="0" dirty="0">
              <a:solidFill>
                <a:schemeClr val="accent6">
                  <a:lumMod val="20000"/>
                  <a:lumOff val="80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352928" cy="38571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6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3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8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0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36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9999">
                <a:tc>
                  <a:txBody>
                    <a:bodyPr/>
                    <a:lstStyle/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Раздел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  Наименование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            </a:t>
                      </a:r>
                      <a:r>
                        <a:rPr lang="ru-RU" sz="1100" dirty="0" smtClean="0"/>
                        <a:t>   Утверждено  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Исполнено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% исполнения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999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всего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8215,1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8155,5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r>
                        <a:rPr lang="ru-RU" sz="1200" dirty="0"/>
                        <a:t> 0100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Общегосударственные </a:t>
                      </a:r>
                      <a:r>
                        <a:rPr lang="ru-RU" sz="1200" dirty="0" smtClean="0"/>
                        <a:t>вопросы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1911,9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1872,8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r>
                        <a:rPr lang="ru-RU" sz="1200" dirty="0"/>
                        <a:t>0200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Национальная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260">
                <a:tc>
                  <a:txBody>
                    <a:bodyPr/>
                    <a:lstStyle/>
                    <a:p>
                      <a:r>
                        <a:rPr lang="ru-RU" sz="1200" dirty="0"/>
                        <a:t>0300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Национальная безопасность и правоохранительная деятельность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2101,6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2093,0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r>
                        <a:rPr lang="ru-RU" sz="1200" dirty="0"/>
                        <a:t>0400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Национальная экономика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1053,4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1043,3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8073">
                <a:tc>
                  <a:txBody>
                    <a:bodyPr/>
                    <a:lstStyle/>
                    <a:p>
                      <a:r>
                        <a:rPr lang="ru-RU" sz="1200" dirty="0"/>
                        <a:t>0500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Жилищно-коммунальное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r>
                        <a:rPr lang="ru-RU" sz="1200" dirty="0"/>
                        <a:t>0800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Культура , кинематография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2992,0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2992,0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r>
                        <a:rPr lang="ru-RU" sz="1200" dirty="0"/>
                        <a:t>1000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Социальная политика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74,3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283152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Структура расходов 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бюджета</a:t>
            </a:r>
            <a:b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Федорковского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сельского поселения</a:t>
            </a:r>
            <a:b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2019 </a:t>
            </a:r>
            <a:r>
              <a:rPr lang="ru-RU" sz="2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71600" y="1772816"/>
          <a:ext cx="7344816" cy="419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Доходы  7949,4 тыс. руб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76672"/>
            <a:ext cx="8064896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bg1">
                    <a:lumMod val="75000"/>
                  </a:schemeClr>
                </a:solidFill>
                <a:latin typeface="Corbel (Основной текст)"/>
              </a:rPr>
              <a:t>Федорковского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Corbel (Основной текст)"/>
              </a:rPr>
              <a:t>сельского поселения за 2019 год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01008"/>
            <a:ext cx="748883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Расходы  8155,5 тыс. руб.  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Превышение расходов над доходами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(дефицит)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206,1 тыс. руб.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88840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rgbClr val="F2CDD1"/>
      </a:lt1>
      <a:dk2>
        <a:srgbClr val="C5E799"/>
      </a:dk2>
      <a:lt2>
        <a:srgbClr val="E3DED1"/>
      </a:lt2>
      <a:accent1>
        <a:srgbClr val="D9EAD5"/>
      </a:accent1>
      <a:accent2>
        <a:srgbClr val="B9AD8D"/>
      </a:accent2>
      <a:accent3>
        <a:srgbClr val="D86B77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2284</TotalTime>
  <Words>367</Words>
  <Application>Microsoft Office PowerPoint</Application>
  <PresentationFormat>Экран (4:3)</PresentationFormat>
  <Paragraphs>98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Отчет об исполнении бюджета  Федорковского сельского поселения Бардымского муниципального района Пермского края  за 2019 год</vt:lpstr>
      <vt:lpstr>Слайд 2</vt:lpstr>
      <vt:lpstr>      Структура налоговых и неналоговых доходов бюджета Федорковского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Федорковского                        сельского поселения</vt:lpstr>
      <vt:lpstr>    Исполнение расходов бюджет Федорковского сельского поселения  за 2019 год                                                                                     тыс. руб.</vt:lpstr>
      <vt:lpstr> Структура расходов бюджета  Федорковского сельского поселения  на 2019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251</cp:revision>
  <dcterms:created xsi:type="dcterms:W3CDTF">2017-05-24T17:51:22Z</dcterms:created>
  <dcterms:modified xsi:type="dcterms:W3CDTF">2020-03-13T10:04:13Z</dcterms:modified>
</cp:coreProperties>
</file>