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5"/>
          <c:h val="0.73443228530163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100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0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91"/>
          <c:w val="0.2438949202403437"/>
          <c:h val="0.285300791494549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91537641848648E-2"/>
          <c:y val="4.9478480091254884E-2"/>
          <c:w val="0.94234080828625877"/>
          <c:h val="0.82989563659593513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6196,9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4962314847919791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6177,7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1E-2"/>
                  <c:y val="-6.97626479002335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6196.9</c:v>
                </c:pt>
                <c:pt idx="1">
                  <c:v>5171.8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82901248"/>
        <c:axId val="117317632"/>
        <c:axId val="82875712"/>
      </c:bar3DChart>
      <c:catAx>
        <c:axId val="82901248"/>
        <c:scaling>
          <c:orientation val="minMax"/>
        </c:scaling>
        <c:axPos val="b"/>
        <c:numFmt formatCode="General" sourceLinked="0"/>
        <c:tickLblPos val="nextTo"/>
        <c:crossAx val="117317632"/>
        <c:crosses val="autoZero"/>
        <c:auto val="1"/>
        <c:lblAlgn val="ctr"/>
        <c:lblOffset val="100"/>
      </c:catAx>
      <c:valAx>
        <c:axId val="11731763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2901248"/>
        <c:crosses val="autoZero"/>
        <c:crossBetween val="between"/>
      </c:valAx>
      <c:serAx>
        <c:axId val="82875712"/>
        <c:scaling>
          <c:orientation val="minMax"/>
        </c:scaling>
        <c:delete val="1"/>
        <c:axPos val="b"/>
        <c:tickLblPos val="none"/>
        <c:crossAx val="11731763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13312780061474616"/>
          <c:y val="9.7649547022897965E-2"/>
          <c:w val="0.46481475603239852"/>
          <c:h val="0.810559163791352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5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0.51</c:v>
                </c:pt>
                <c:pt idx="1">
                  <c:v>0.49000000000000016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Отчет об исполнении бюджета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муниципального района Пермского края 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за 2018 год</a:t>
            </a:r>
            <a:endParaRPr 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cd440fb29daf0ead5dc494fac0d40133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169948"/>
            <a:ext cx="5184775" cy="345314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rgbClr val="7030A0"/>
                </a:solidFill>
              </a:rPr>
              <a:t>Бюджет</a:t>
            </a:r>
            <a:r>
              <a:rPr lang="ru-RU" sz="1600" dirty="0" smtClean="0">
                <a:solidFill>
                  <a:srgbClr val="7030A0"/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u="sng" dirty="0" smtClean="0">
                <a:solidFill>
                  <a:srgbClr val="7030A0"/>
                </a:solidFill>
              </a:rPr>
              <a:t>Доходы бюджета</a:t>
            </a:r>
            <a:r>
              <a:rPr lang="ru-RU" sz="1600" dirty="0" smtClean="0">
                <a:solidFill>
                  <a:srgbClr val="7030A0"/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7784" y="4005064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031940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563888" y="1700808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00808"/>
            <a:ext cx="1706488" cy="972688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00808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56992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2038,8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3356992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3356992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2038,8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bg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</a:t>
            </a:r>
            <a:r>
              <a:rPr lang="ru-RU" sz="2400" dirty="0" smtClean="0"/>
              <a:t> 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Исполнение расходов бюджет</a:t>
            </a:r>
            <a:b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</a:rPr>
              <a:t>Федорковского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 сельского поселения</a:t>
            </a:r>
            <a:b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 за 2018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1" y="1700809"/>
          <a:ext cx="7992889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2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2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89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83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0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07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8122,7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8012,3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3980,1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3960,9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28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3139,5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3139,5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Доходы  8216,5 тыс. руб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Федорковского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Расходы  8012,3 тыс. руб.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dirty="0" err="1" smtClean="0">
                <a:solidFill>
                  <a:srgbClr val="C00000"/>
                </a:solidFill>
              </a:rPr>
              <a:t>профицит</a:t>
            </a:r>
            <a:r>
              <a:rPr lang="ru-RU" dirty="0" smtClean="0">
                <a:solidFill>
                  <a:srgbClr val="C00000"/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204,2 тыс. руб.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2202</TotalTime>
  <Words>372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Отчет об исполнении бюджета  Федорковского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Федорковского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Федорковского                        сельского поселения</vt:lpstr>
      <vt:lpstr>    Исполнение расходов бюджет Федорковского сельского поселения  за 2018 год                                                                                     тыс. руб.</vt:lpstr>
      <vt:lpstr> Структура расходов бюджета  Федорковского сельского поселения 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241</cp:revision>
  <dcterms:created xsi:type="dcterms:W3CDTF">2017-05-24T17:51:22Z</dcterms:created>
  <dcterms:modified xsi:type="dcterms:W3CDTF">2019-04-18T10:38:49Z</dcterms:modified>
</cp:coreProperties>
</file>