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5398,84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22E-2"/>
                  <c:y val="-6.05986087015972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5329,08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5246,03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5398.84</c:v>
                </c:pt>
                <c:pt idx="1">
                  <c:v>5329.08</c:v>
                </c:pt>
                <c:pt idx="2">
                  <c:v>5246.03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45542528"/>
        <c:axId val="145896960"/>
        <c:axId val="0"/>
      </c:bar3DChart>
      <c:catAx>
        <c:axId val="14554252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45896960"/>
        <c:crosses val="autoZero"/>
        <c:auto val="1"/>
        <c:lblAlgn val="ctr"/>
        <c:lblOffset val="100"/>
      </c:catAx>
      <c:valAx>
        <c:axId val="145896960"/>
        <c:scaling>
          <c:orientation val="minMax"/>
        </c:scaling>
        <c:axPos val="l"/>
        <c:numFmt formatCode="General" sourceLinked="1"/>
        <c:majorTickMark val="none"/>
        <c:tickLblPos val="none"/>
        <c:crossAx val="14554252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0.48000000000000004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704856" cy="6264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Федорковского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332656"/>
            <a:ext cx="1440160" cy="1368152"/>
          </a:xfrm>
          <a:prstGeom prst="rect">
            <a:avLst/>
          </a:prstGeom>
          <a:noFill/>
        </p:spPr>
      </p:pic>
      <p:pic>
        <p:nvPicPr>
          <p:cNvPr id="18434" name="Picture 2" descr="http://www.bankgorodov.com/public/photos/places/130855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4464496" cy="295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                  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1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Федорковского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сельского поселения</a:t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7095" y="1268758"/>
          <a:ext cx="7957392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2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4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7188,24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7067,08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6984,03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1633,12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1575,50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1575,50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90,600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2019,40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1888,40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1888,30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551,40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500,00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500,00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150,00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300,00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176,00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2731,92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2531,04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2397,44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183,74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356,19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                           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Структура расходов бюджета </a:t>
            </a:r>
            <a:r>
              <a:rPr lang="ru-RU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Федорковского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сельского поселения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2019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484784"/>
            <a:ext cx="8784976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1628800"/>
            <a:ext cx="4032448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9694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4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1556792"/>
            <a:ext cx="2232248" cy="23762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556792"/>
            <a:ext cx="2232248" cy="2304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2731,92 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2531,04 тыс.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2397,44 тыс.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Федорковского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628800"/>
            <a:ext cx="3456384" cy="187220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культуры, библиотечного обслуживания, физической культуры и спорта»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2731,92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3717032"/>
            <a:ext cx="2016224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культурного досуга и отдыха 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2460,12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717032"/>
            <a:ext cx="2160240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271,80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881306">
            <a:off x="6119096" y="3207350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259577">
            <a:off x="2029171" y="3251739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551,40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500,00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500,00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Федорковского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150,00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300,00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176,00 тыс. рублей.</a:t>
            </a:r>
          </a:p>
        </p:txBody>
      </p:sp>
      <p:pic>
        <p:nvPicPr>
          <p:cNvPr id="3074" name="Picture 2" descr="http://www.esosedi.ru/fiber/11195/fit/900x600/fedor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650326" cy="274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3529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                                                            </a:t>
            </a:r>
            <a:r>
              <a:rPr lang="ru-RU" sz="31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1026" name="Picture 2" descr="https://mw2.google.com/mw-panoramio/photos/medium/7673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635" y="1557338"/>
            <a:ext cx="5736167" cy="430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1520" y="1052736"/>
            <a:ext cx="8640960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600" b="0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Бюджетный процесс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проверке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600" b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608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8568952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7188,24 тыс.рублей, из них налоговые и неналоговые запланированы в сумме 1789,40 тыс.руб. Безвозмездные поступления запланированы в сумме 5398,84 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7067,08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121,16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6984,03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204,21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-7188,24                                                      2019г  - 1789,40                                                2019 – 0,00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2020г  - 7067,08                                                      2020г  - 1738,00                                               2020г - 0,00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2021г  - 6984,03                                                     2021г  - 1738,00                                                2021г - 0,00               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568952" cy="5589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Расходы  бюджета </a:t>
            </a:r>
            <a:r>
              <a:rPr lang="ru-RU" sz="2700" b="1" i="1" dirty="0" err="1" smtClean="0">
                <a:solidFill>
                  <a:schemeClr val="bg2">
                    <a:lumMod val="50000"/>
                  </a:schemeClr>
                </a:solidFill>
              </a:rPr>
              <a:t>Федорковского</a:t>
            </a: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2833</TotalTime>
  <Words>718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Бюджет Федорковского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Федорковского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Федорковского                        сельского поселения</vt:lpstr>
      <vt:lpstr>                   Динамика расходов бюджета Федорковского                                            сельского поселения                                                        (тыс.руб.)</vt:lpstr>
      <vt:lpstr>                            Структура расходов бюджета Федорковского  сельского поселения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Федорковского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Федорковского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311</cp:revision>
  <dcterms:created xsi:type="dcterms:W3CDTF">2017-05-24T17:51:22Z</dcterms:created>
  <dcterms:modified xsi:type="dcterms:W3CDTF">2019-03-14T10:17:57Z</dcterms:modified>
</cp:coreProperties>
</file>