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562696737399548E-2"/>
          <c:y val="0.10507165870458839"/>
          <c:w val="0.61277074538014298"/>
          <c:h val="0.74120308471472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898668579918952E-3"/>
          <c:y val="0"/>
          <c:w val="0.99011013314200813"/>
          <c:h val="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4194,08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3076356001981088E-2"/>
                  <c:y val="-4.703181128022813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4174,77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4146,79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4194.08</c:v>
                </c:pt>
                <c:pt idx="1">
                  <c:v>4174.7700000000004</c:v>
                </c:pt>
                <c:pt idx="2">
                  <c:v>4146.79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60834560"/>
        <c:axId val="60836096"/>
        <c:axId val="0"/>
      </c:bar3DChart>
      <c:catAx>
        <c:axId val="6083456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60836096"/>
        <c:crosses val="autoZero"/>
        <c:auto val="1"/>
        <c:lblAlgn val="ctr"/>
        <c:lblOffset val="100"/>
      </c:catAx>
      <c:valAx>
        <c:axId val="60836096"/>
        <c:scaling>
          <c:orientation val="minMax"/>
        </c:scaling>
        <c:axPos val="l"/>
        <c:numFmt formatCode="General" sourceLinked="1"/>
        <c:majorTickMark val="none"/>
        <c:tickLblPos val="none"/>
        <c:crossAx val="6083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7969062627517"/>
          <c:y val="0.91686010297580778"/>
          <c:w val="0.66440618747449665"/>
          <c:h val="8.313989702419220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5328592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Шермейского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</a:t>
            </a: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564904"/>
            <a:ext cx="3672408" cy="5760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1440160" cy="1368152"/>
          </a:xfrm>
          <a:prstGeom prst="rect">
            <a:avLst/>
          </a:prstGeom>
          <a:noFill/>
        </p:spPr>
      </p:pic>
      <p:pic>
        <p:nvPicPr>
          <p:cNvPr id="4" name="Picture 2" descr="http://orda.permarea.ru/upload/pages/11437/image_1362538724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664" y="3655568"/>
            <a:ext cx="3620288" cy="2715216"/>
          </a:xfrm>
          <a:prstGeom prst="rect">
            <a:avLst/>
          </a:prstGeom>
          <a:noFill/>
        </p:spPr>
      </p:pic>
      <p:pic>
        <p:nvPicPr>
          <p:cNvPr id="6" name="Рисунок 5" descr="http://static.panoramio.com/photos/large/7915916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645024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Динамика расходов бюджета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Шермейского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сельского поселения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268761"/>
          <a:ext cx="8352927" cy="518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4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8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0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36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25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5019,73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5010,77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4982,79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1385,65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1265,65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1265,65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90,60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1067,53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1067,53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1067,53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321,65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332,00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332,00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533,11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460,22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1616,69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1666,69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1666,69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130,28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254,12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r>
              <a:rPr lang="ru-RU" sz="1800" b="1" dirty="0"/>
              <a:t>                            Структура расходов бюджета </a:t>
            </a:r>
            <a:r>
              <a:rPr lang="ru-RU" sz="1800" b="1" dirty="0" err="1" smtClean="0"/>
              <a:t>Шермей</a:t>
            </a:r>
            <a:r>
              <a:rPr lang="ru-RU" sz="1800" b="1" dirty="0" err="1" smtClean="0"/>
              <a:t>ского</a:t>
            </a:r>
            <a:r>
              <a:rPr lang="ru-RU" sz="1800" b="1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сельского поселения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на </a:t>
            </a:r>
            <a:r>
              <a:rPr lang="ru-RU" sz="1800" b="1" dirty="0" smtClean="0"/>
              <a:t>2019 </a:t>
            </a:r>
            <a:r>
              <a:rPr lang="ru-RU" sz="1800" b="1" dirty="0"/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33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2060848"/>
            <a:ext cx="3960440" cy="2016224"/>
          </a:xfrm>
          <a:prstGeom prst="octagon">
            <a:avLst>
              <a:gd name="adj" fmla="val 2928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/>
              <a:t>Межбюджетные трансферты</a:t>
            </a:r>
            <a:r>
              <a:rPr lang="ru-RU" altLang="ru-RU" sz="1400" dirty="0"/>
              <a:t> –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250825" y="486916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5"/>
            <a:ext cx="84969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2060848"/>
            <a:ext cx="2232248" cy="237626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Дотации</a:t>
            </a:r>
            <a:r>
              <a:rPr lang="ru-RU" sz="1400" i="1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от лат. "</a:t>
            </a:r>
            <a:r>
              <a:rPr lang="en-US" sz="1400" dirty="0">
                <a:solidFill>
                  <a:schemeClr val="tx1"/>
                </a:solidFill>
              </a:rPr>
              <a:t>Dotatio</a:t>
            </a:r>
            <a:r>
              <a:rPr lang="ru-RU" sz="14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tx1"/>
                </a:solidFill>
              </a:rPr>
              <a:t>) – </a:t>
            </a:r>
            <a:r>
              <a:rPr lang="ru-RU" sz="14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2060848"/>
            <a:ext cx="2232248" cy="230425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5220072" y="486916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культуры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98383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</a:p>
          <a:p>
            <a:pPr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1673,40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1666,70 тыс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1666,70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8208912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static.panoramio.com/photos/large/8717314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3645024"/>
            <a:ext cx="34488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err="1" smtClean="0">
                <a:latin typeface="Cambria" pitchFamily="18" charset="0"/>
                <a:ea typeface="Cambria" pitchFamily="18" charset="0"/>
              </a:rPr>
              <a:t>Шермейского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27784" y="1196752"/>
            <a:ext cx="3456384" cy="187220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1666,70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75856" y="3645024"/>
            <a:ext cx="2160240" cy="172819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Шермейского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129,38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5400000">
            <a:off x="3976656" y="3016232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196752"/>
            <a:ext cx="8640960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43204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000" b="1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34076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332,00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332,00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332,00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208912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6469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i="1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Шермейского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сельского поселения»</a:t>
            </a:r>
            <a:endParaRPr lang="ru-RU" sz="2000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603,11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590,50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560,32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208912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P6035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5" y="3624299"/>
            <a:ext cx="3600401" cy="27003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Спасибо </a:t>
            </a:r>
            <a:r>
              <a:rPr lang="ru-RU" sz="3100" b="1" dirty="0"/>
              <a:t>за внимание</a:t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6" name="Содержимое 5" descr="den_rozhdenie_67_let_036_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696744" cy="46404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x-none" sz="18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604448" y="357301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8954101">
            <a:off x="6136761" y="5744776"/>
            <a:ext cx="719137" cy="40347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84168" y="429309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03848" y="537321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84482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1000000">
            <a:off x="2299772" y="2264022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509120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6064317" y="2314824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463917" y="591522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216568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13690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Бюджетным процессом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5019,73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825,65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419,41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5010,77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4982,79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36,94тыс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Шермейского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2019г  -5019,73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2019г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-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669,65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                                      2019г  -156,00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          2020г  -5010,77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2020г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-680,00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2020г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-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156,00</a:t>
            </a:r>
            <a:endParaRPr lang="ru-RU" sz="1600" dirty="0" smtClean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          2021г  -4982,79                                        2021г  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-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680,00                                      2021г  -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156,00</a:t>
            </a:r>
            <a:r>
              <a:rPr lang="ru-RU" sz="1600" dirty="0" smtClean="0">
                <a:solidFill>
                  <a:srgbClr val="0070C0"/>
                </a:solidFill>
                <a:latin typeface="+mj-lt"/>
              </a:rPr>
              <a:t>                         </a:t>
            </a:r>
            <a:endParaRPr lang="ru-RU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11560" y="1556792"/>
            <a:ext cx="1800200" cy="1080120"/>
          </a:xfrm>
          <a:prstGeom prst="wedgeRoundRectCallout">
            <a:avLst>
              <a:gd name="adj1" fmla="val -14279"/>
              <a:gd name="adj2" fmla="val 1471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и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556792"/>
            <a:ext cx="1706488" cy="1044696"/>
          </a:xfrm>
          <a:prstGeom prst="wedgeRoundRectCallout">
            <a:avLst>
              <a:gd name="adj1" fmla="val -20833"/>
              <a:gd name="adj2" fmla="val 497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732240" y="1556792"/>
            <a:ext cx="1872208" cy="1008112"/>
          </a:xfrm>
          <a:prstGeom prst="wedgeRoundRectCallout">
            <a:avLst>
              <a:gd name="adj1" fmla="val -21621"/>
              <a:gd name="adj2" fmla="val 478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043608" y="4005064"/>
          <a:ext cx="72008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     Расходы  бюджета </a:t>
            </a:r>
            <a:r>
              <a:rPr lang="ru-RU" sz="3200" dirty="0" err="1" smtClean="0"/>
              <a:t>Шермейского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Шермей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разделам и подразделам;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037179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2233</TotalTime>
  <Words>687</Words>
  <Application>Microsoft Office PowerPoint</Application>
  <PresentationFormat>Экран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Бюджет Шермейского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Шермейского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Шермейского                        сельского поселения</vt:lpstr>
      <vt:lpstr>                   Динамика расходов бюджета Шермейского                                            сельского поселения                                                        (тыс.руб.)</vt:lpstr>
      <vt:lpstr>                            Структура расходов бюджета Шермейского                                                       сельского поселения                                                            на 2019 год</vt:lpstr>
      <vt:lpstr>                     Основные сведения                             о межбюджетных отношениях </vt:lpstr>
      <vt:lpstr>Муниципальная программа «Развитие культуры»</vt:lpstr>
      <vt:lpstr>      Расходы бюджета Шермейского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Шермейского сельского поселения»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248</cp:revision>
  <dcterms:created xsi:type="dcterms:W3CDTF">2017-05-24T17:51:22Z</dcterms:created>
  <dcterms:modified xsi:type="dcterms:W3CDTF">2019-03-12T06:25:12Z</dcterms:modified>
</cp:coreProperties>
</file>