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1"/>
  </p:notesMasterIdLst>
  <p:sldIdLst>
    <p:sldId id="256" r:id="rId2"/>
    <p:sldId id="275" r:id="rId3"/>
    <p:sldId id="263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17"/>
          <c:h val="0.73443228530163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99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0-4BF0-9ECB-0FC0BC83E4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0-4BF0-9ECB-0FC0BC83E4D2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13"/>
          <c:w val="0.2438949202403437"/>
          <c:h val="0.28530079149454873"/>
        </c:manualLayout>
      </c:layout>
    </c:legend>
    <c:plotVisOnly val="1"/>
    <c:dispBlanksAs val="zero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1.9166373962428433E-2"/>
          <c:y val="4.9478480091254884E-2"/>
          <c:w val="0.96896256403410153"/>
          <c:h val="0.8298956365959345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5336487158723347E-2"/>
                  <c:y val="-5.04815737029688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6763,5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970761795697909E-2"/>
                  <c:y val="-5.6832226974780645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6727,8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31E-2"/>
                  <c:y val="-6.9762647900233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6763.5</c:v>
                </c:pt>
                <c:pt idx="1">
                  <c:v>6727.8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</c:numCache>
            </c:numRef>
          </c:val>
        </c:ser>
        <c:shape val="cylinder"/>
        <c:axId val="143954688"/>
        <c:axId val="143956224"/>
        <c:axId val="143938880"/>
      </c:bar3DChart>
      <c:catAx>
        <c:axId val="143954688"/>
        <c:scaling>
          <c:orientation val="minMax"/>
        </c:scaling>
        <c:axPos val="b"/>
        <c:numFmt formatCode="General" sourceLinked="0"/>
        <c:tickLblPos val="nextTo"/>
        <c:crossAx val="143956224"/>
        <c:crosses val="autoZero"/>
        <c:auto val="1"/>
        <c:lblAlgn val="ctr"/>
        <c:lblOffset val="100"/>
      </c:catAx>
      <c:valAx>
        <c:axId val="1439562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43954688"/>
        <c:crosses val="autoZero"/>
        <c:crossBetween val="between"/>
      </c:valAx>
      <c:serAx>
        <c:axId val="143938880"/>
        <c:scaling>
          <c:orientation val="minMax"/>
        </c:scaling>
        <c:delete val="1"/>
        <c:axPos val="b"/>
        <c:tickLblPos val="none"/>
        <c:crossAx val="14395622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.13312780061474624"/>
          <c:y val="9.7649547022897965E-2"/>
          <c:w val="0.46481475603239852"/>
          <c:h val="0.810559163791352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0.22642</cdr:x>
      <cdr:y>0.06392</cdr:y>
    </cdr:from>
    <cdr:to>
      <cdr:x>0.34905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288032"/>
          <a:ext cx="936084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т</a:t>
          </a:r>
          <a:r>
            <a:rPr lang="ru-RU" sz="1400" dirty="0" smtClean="0"/>
            <a:t>ыс. руб.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Бичуринского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2019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42" name="Picture 2" descr="https://im0-tub-ru.yandex.net/i?id=4c7fd12ca570269c759740671b837e29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998642"/>
            <a:ext cx="4983162" cy="35229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99592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67944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48264" y="3068960"/>
            <a:ext cx="936104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Бичуринского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3274,3</a:t>
            </a:r>
            <a:r>
              <a:rPr lang="ru-RU" sz="1600" dirty="0" smtClean="0"/>
              <a:t>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3235,3</a:t>
            </a:r>
            <a:r>
              <a:rPr lang="ru-RU" sz="1600" dirty="0" smtClean="0"/>
              <a:t>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39,0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043608" y="1628800"/>
            <a:ext cx="1800200" cy="1044696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923928" y="1628800"/>
            <a:ext cx="1706488" cy="900680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76256" y="1628800"/>
            <a:ext cx="1706488" cy="972688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79104" y="4149080"/>
          <a:ext cx="78133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556792"/>
          <a:ext cx="7632847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Расходы  бюджета </a:t>
            </a:r>
            <a:r>
              <a:rPr lang="ru-RU" sz="3100" b="1" dirty="0" err="1" smtClean="0">
                <a:solidFill>
                  <a:schemeClr val="accent4">
                    <a:lumMod val="75000"/>
                  </a:schemeClr>
                </a:solidFill>
              </a:rPr>
              <a:t>Бичуринского</a:t>
            </a: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сельского поселения</a:t>
            </a:r>
            <a:endParaRPr lang="ru-RU" sz="3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0891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Исполнение расходов бюджета </a:t>
            </a:r>
            <a:r>
              <a:rPr lang="ru-RU" sz="2000" dirty="0" err="1" smtClean="0">
                <a:solidFill>
                  <a:schemeClr val="accent4">
                    <a:lumMod val="75000"/>
                  </a:schemeClr>
                </a:solidFill>
              </a:rPr>
              <a:t>Бичуринского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сельского поселения за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2019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год</a:t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7" y="1268759"/>
          <a:ext cx="7920881" cy="440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31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7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5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93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10201,5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10147,2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2622,6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2622,6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8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995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1416,4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1372,9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1914,6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1903,7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2590,2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2590,2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                           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Бичуринского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Доходы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10 002,1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тыс. руб.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Бичуринского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сельского поселения за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2019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Corbel (Основной текст)"/>
              </a:rPr>
              <a:t>год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Расходы 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10 147,2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тыс. руб. 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(дефицит)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145,1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тыс. руб.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5400" b="1" dirty="0">
                <a:solidFill>
                  <a:schemeClr val="accent4">
                    <a:lumMod val="75000"/>
                  </a:schemeClr>
                </a:solidFill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2103</TotalTime>
  <Words>381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Отчет об исполнении бюджета  Бичуринского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                        Бичуринского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Бичуринского                        сельского поселения</vt:lpstr>
      <vt:lpstr>                   Исполнение расходов бюджета Бичуринского сельского поселения за 2019 год                  тыс. руб.</vt:lpstr>
      <vt:lpstr>                            Структура расходов бюджета Бичуринского                             сельского поселения на 2019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233</cp:revision>
  <dcterms:created xsi:type="dcterms:W3CDTF">2017-05-24T17:51:22Z</dcterms:created>
  <dcterms:modified xsi:type="dcterms:W3CDTF">2020-03-02T12:23:33Z</dcterms:modified>
</cp:coreProperties>
</file>