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1"/>
  </p:notesMasterIdLst>
  <p:sldIdLst>
    <p:sldId id="256" r:id="rId2"/>
    <p:sldId id="275" r:id="rId3"/>
    <p:sldId id="263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05"/>
          <c:h val="0.734432285301632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0-4BF0-9ECB-0FC0BC83E4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7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0-4BF0-9ECB-0FC0BC83E4D2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02"/>
          <c:w val="0.2438949202403437"/>
          <c:h val="0.28530079149454862"/>
        </c:manualLayout>
      </c:layout>
    </c:legend>
    <c:plotVisOnly val="1"/>
    <c:dispBlanksAs val="zero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5788157420160513E-2"/>
          <c:y val="4.9478480091254884E-2"/>
          <c:w val="0.94234080828625877"/>
          <c:h val="0.82989563659593435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6423,1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970761795697909E-2"/>
                  <c:y val="-5.6832226974780631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8503,9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24E-2"/>
                  <c:y val="-6.976264790023345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6423.1</c:v>
                </c:pt>
                <c:pt idx="1">
                  <c:v>8503.9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4387328"/>
        <c:axId val="124388864"/>
        <c:axId val="117872384"/>
      </c:bar3DChart>
      <c:catAx>
        <c:axId val="124387328"/>
        <c:scaling>
          <c:orientation val="minMax"/>
        </c:scaling>
        <c:axPos val="b"/>
        <c:numFmt formatCode="General" sourceLinked="0"/>
        <c:tickLblPos val="nextTo"/>
        <c:crossAx val="124388864"/>
        <c:crosses val="autoZero"/>
        <c:auto val="1"/>
        <c:lblAlgn val="ctr"/>
        <c:lblOffset val="100"/>
      </c:catAx>
      <c:valAx>
        <c:axId val="1243888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4387328"/>
        <c:crosses val="autoZero"/>
        <c:crossBetween val="between"/>
      </c:valAx>
      <c:serAx>
        <c:axId val="117872384"/>
        <c:scaling>
          <c:orientation val="minMax"/>
        </c:scaling>
        <c:delete val="1"/>
        <c:axPos val="b"/>
        <c:tickLblPos val="none"/>
        <c:crossAx val="124388864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13312780061474627"/>
          <c:y val="9.7649547022897965E-2"/>
          <c:w val="0.46481475603239852"/>
          <c:h val="0.810559163791352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0.66000000000000025</c:v>
                </c:pt>
                <c:pt idx="1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0.09588</cdr:y>
    </cdr:from>
    <cdr:to>
      <cdr:x>0.28018</cdr:x>
      <cdr:y>0.20774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43204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Бичуринского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2" name="Picture 2" descr="https://im0-tub-ru.yandex.net/i?id=4c7fd12ca570269c759740671b837e29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998642"/>
            <a:ext cx="4983162" cy="35229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99592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67944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86409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Бичуринского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3029,7</a:t>
            </a:r>
            <a:r>
              <a:rPr lang="ru-RU" sz="1600" dirty="0" smtClean="0"/>
              <a:t>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2825,0</a:t>
            </a:r>
            <a:r>
              <a:rPr lang="ru-RU" sz="1600" dirty="0" smtClean="0"/>
              <a:t>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204,7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44696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79104" y="4149080"/>
          <a:ext cx="7813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632847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Расходы  бюджета </a:t>
            </a:r>
            <a:r>
              <a:rPr lang="ru-RU" sz="3100" b="1" dirty="0" err="1" smtClean="0">
                <a:solidFill>
                  <a:schemeClr val="accent4">
                    <a:lumMod val="75000"/>
                  </a:schemeClr>
                </a:solidFill>
              </a:rPr>
              <a:t>Бичуринского</a:t>
            </a: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сельского поселения</a:t>
            </a:r>
            <a:endParaRPr lang="ru-RU" sz="3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                   </a:t>
            </a:r>
            <a:r>
              <a:rPr lang="ru-RU" sz="2000" smtClean="0">
                <a:solidFill>
                  <a:schemeClr val="accent4">
                    <a:lumMod val="75000"/>
                  </a:schemeClr>
                </a:solidFill>
              </a:rPr>
              <a:t>Исполнение расходов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бюджета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Бичуринского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сельского поселения за 2018 год</a:t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7" y="1268759"/>
          <a:ext cx="7920881" cy="4549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19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70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58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9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12204,5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11800,0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3871,2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3871,1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2605,9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2605,8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2266,1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2192,2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2599,9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2599,9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r>
              <a:rPr lang="ru-RU" sz="1800" dirty="0"/>
              <a:t>                           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Доходы  11533,6 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Бичуринского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Расходы  11800,0 тыс. руб. 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(дефицит) 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266,4 тыс. руб.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2036</TotalTime>
  <Words>379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Отчет об исполнении бюджета  Бичуринского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Бичуринского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Бичуринского                        сельского поселения</vt:lpstr>
      <vt:lpstr>                   Исполнение расходов бюджета Бичуринского сельского поселения за 2018 год                  тыс. руб.</vt:lpstr>
      <vt:lpstr>                            Структура расходов бюджета Бичуринского                             сельского поселения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224</cp:revision>
  <dcterms:created xsi:type="dcterms:W3CDTF">2017-05-24T17:51:22Z</dcterms:created>
  <dcterms:modified xsi:type="dcterms:W3CDTF">2019-04-18T10:31:19Z</dcterms:modified>
</cp:coreProperties>
</file>