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47680641187361E-2"/>
          <c:y val="6.6898816798133559E-2"/>
          <c:w val="0.98152321699705314"/>
          <c:h val="0.93310130292036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35"/>
          </c:dPt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0.99</c:v>
                </c:pt>
                <c:pt idx="1">
                  <c:v>1.0000000000000004E-2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b"/>
      <c:layout>
        <c:manualLayout>
          <c:xMode val="edge"/>
          <c:yMode val="edge"/>
          <c:x val="0.68937276389152435"/>
          <c:y val="0.46755568825686039"/>
          <c:w val="0.3064070806291927"/>
          <c:h val="0.4386587254193978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5586423471777779E-2"/>
          <c:y val="0"/>
          <c:w val="0.91294587547704009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1977932490259903E-2"/>
                  <c:y val="-5.04815737029688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90000"/>
                          </a:schemeClr>
                        </a:solidFill>
                      </a:rPr>
                      <a:t>22974,3</a:t>
                    </a:r>
                    <a:endParaRPr lang="en-US" dirty="0">
                      <a:solidFill>
                        <a:schemeClr val="tx2">
                          <a:lumMod val="9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59E-2"/>
                  <c:y val="-4.55584257644150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22487,2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4397396015827355E-2"/>
                  <c:y val="-6.976264790023362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22974.3</c:v>
                </c:pt>
                <c:pt idx="1">
                  <c:v>22487.200000000001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96393856"/>
        <c:axId val="117895552"/>
        <c:axId val="96399808"/>
      </c:bar3DChart>
      <c:catAx>
        <c:axId val="96393856"/>
        <c:scaling>
          <c:orientation val="minMax"/>
        </c:scaling>
        <c:axPos val="b"/>
        <c:numFmt formatCode="General" sourceLinked="0"/>
        <c:tickLblPos val="nextTo"/>
        <c:crossAx val="117895552"/>
        <c:crosses val="autoZero"/>
        <c:auto val="1"/>
        <c:lblAlgn val="ctr"/>
        <c:lblOffset val="100"/>
      </c:catAx>
      <c:valAx>
        <c:axId val="11789555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6393856"/>
        <c:crosses val="autoZero"/>
        <c:crossBetween val="between"/>
      </c:valAx>
      <c:serAx>
        <c:axId val="96399808"/>
        <c:scaling>
          <c:orientation val="minMax"/>
        </c:scaling>
        <c:delete val="1"/>
        <c:axPos val="b"/>
        <c:tickLblPos val="none"/>
        <c:crossAx val="117895552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1"/>
  <c:chart>
    <c:autoTitleDeleted val="1"/>
    <c:plotArea>
      <c:layout>
        <c:manualLayout>
          <c:layoutTarget val="inner"/>
          <c:xMode val="edge"/>
          <c:yMode val="edge"/>
          <c:x val="0.11465101761179969"/>
          <c:y val="8.5933031348598629E-2"/>
          <c:w val="0.46481475603239852"/>
          <c:h val="0.810559163791351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0.49558</cdr:x>
      <cdr:y>0.4375</cdr:y>
    </cdr:from>
    <cdr:to>
      <cdr:x>0.61652</cdr:x>
      <cdr:y>0.60991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1008112"/>
          <a:ext cx="984077" cy="397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chemeClr val="tx1"/>
              </a:solidFill>
            </a:rPr>
            <a:t>99%</a:t>
          </a:r>
          <a:endParaRPr lang="ru-RU" sz="18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0.05556</cdr:x>
      <cdr:y>0</cdr:y>
    </cdr:from>
    <cdr:to>
      <cdr:x>0.17536</cdr:x>
      <cdr:y>0.06392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2048" y="0"/>
          <a:ext cx="9316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tx1"/>
              </a:solidFill>
            </a:rPr>
            <a:t>т</a:t>
          </a:r>
          <a:r>
            <a:rPr lang="ru-RU" sz="1400" dirty="0" smtClean="0">
              <a:solidFill>
                <a:schemeClr val="tx1"/>
              </a:solidFill>
            </a:rPr>
            <a:t>ыс. руб.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Отчет об исполнении бюджета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 сельского поселения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 муниципального района Пермского края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mbria" pitchFamily="18" charset="0"/>
              </a:rPr>
              <a:t>за 2019 год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79712" y="2492896"/>
            <a:ext cx="4896544" cy="399968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82453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2">
                    <a:lumMod val="75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1628800"/>
            <a:ext cx="2232248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99792" y="4437112"/>
            <a:ext cx="3672408" cy="18722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r>
              <a:rPr lang="ru-RU" sz="1600" dirty="0" smtClean="0"/>
              <a:t>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844824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844824"/>
            <a:ext cx="1656184" cy="900680"/>
          </a:xfrm>
          <a:prstGeom prst="wedgeRoundRectCallout">
            <a:avLst>
              <a:gd name="adj1" fmla="val -20169"/>
              <a:gd name="adj2" fmla="val 4404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539552" y="3861048"/>
          <a:ext cx="813690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83568" y="1844824"/>
            <a:ext cx="1706488" cy="900680"/>
          </a:xfrm>
          <a:prstGeom prst="wedgeRoundRectCallout">
            <a:avLst>
              <a:gd name="adj1" fmla="val -20021"/>
              <a:gd name="adj2" fmla="val 3788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924944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29555,9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285293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319,6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896" y="2924944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29236,3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86104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412776"/>
          <a:ext cx="7776863" cy="450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сельского поселения</a:t>
            </a:r>
            <a:endParaRPr lang="ru-RU" sz="2700" b="1" dirty="0">
              <a:solidFill>
                <a:schemeClr val="accent1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Бардымского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0891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                  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Исполнение расходов бюджета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Бардымского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сельского поселения за 2019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тыс. руб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844824"/>
          <a:ext cx="8496944" cy="410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5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4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1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758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5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92336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 Наименование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</a:t>
                      </a:r>
                      <a:r>
                        <a:rPr lang="ru-RU" sz="1200" dirty="0" smtClean="0"/>
                        <a:t>Утверждено   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9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51569,6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50810,0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9561,1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9241,3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0573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399,8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95,2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3303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11803,3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11792,4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29380,7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28971,1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98,6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0900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127,9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r>
                        <a:rPr lang="ru-RU" sz="1400" dirty="0"/>
                        <a:t>1000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685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</a:t>
                      </a:r>
                      <a:r>
                        <a:rPr lang="ru-RU" sz="1400" baseline="0" dirty="0" smtClean="0"/>
                        <a:t> культура и спорт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бюджета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Бардымского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2019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916832"/>
          <a:ext cx="75608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Доходы  52043,0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tx1"/>
                </a:solidFill>
                <a:latin typeface="Corbel (Основной текст)"/>
              </a:rPr>
              <a:t>Бардымского</a:t>
            </a:r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Corbel (Основной текст)"/>
              </a:rPr>
              <a:t>сельского поселения за 2019 год</a:t>
            </a:r>
            <a:endParaRPr lang="ru-RU" b="1" dirty="0">
              <a:solidFill>
                <a:schemeClr val="tx1"/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Расходы  50810,0 тыс. руб. 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1233,0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293496" cy="16561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/>
              <a:t>                                                             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5400" b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2644</TotalTime>
  <Words>374</Words>
  <Application>Microsoft Office PowerPoint</Application>
  <PresentationFormat>Экран (4:3)</PresentationFormat>
  <Paragraphs>98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Отчет об исполнении бюджета  Бардымского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Бардымского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Бардымского                        сельского поселения</vt:lpstr>
      <vt:lpstr>                   Исполнение расходов бюджета Бардымского сельского поселения за 2019 год                                                                                     тыс. руб.</vt:lpstr>
      <vt:lpstr> Структура расходов бюджета Бардымского сельского поселения  на 2019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289</cp:revision>
  <dcterms:created xsi:type="dcterms:W3CDTF">2017-05-24T17:51:22Z</dcterms:created>
  <dcterms:modified xsi:type="dcterms:W3CDTF">2020-03-13T10:22:48Z</dcterms:modified>
</cp:coreProperties>
</file>