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  <c:dLbls/>
      </c:pie3DChart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8610455141102584E-3"/>
          <c:y val="0"/>
          <c:w val="0.95867125343470805"/>
          <c:h val="0.8806274217387251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1977932490259889E-2"/>
                  <c:y val="-5.04815737029688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2">
                            <a:lumMod val="90000"/>
                          </a:schemeClr>
                        </a:solidFill>
                      </a:rPr>
                      <a:t>26006,5</a:t>
                    </a:r>
                    <a:endParaRPr lang="en-US" dirty="0">
                      <a:solidFill>
                        <a:schemeClr val="tx2">
                          <a:lumMod val="9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8631805652227648E-2"/>
                  <c:y val="-4.555842576441501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26006,5</a:t>
                    </a:r>
                    <a:endParaRPr lang="en-US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2.4397396015827345E-2"/>
                  <c:y val="-6.976264790023356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2018г</c:v>
                </c:pt>
                <c:pt idx="1">
                  <c:v>факт 2018г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26006.5</c:v>
                </c:pt>
                <c:pt idx="1">
                  <c:v>26006.5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13757184"/>
        <c:axId val="113767168"/>
        <c:axId val="113714944"/>
      </c:bar3DChart>
      <c:catAx>
        <c:axId val="113757184"/>
        <c:scaling>
          <c:orientation val="minMax"/>
        </c:scaling>
        <c:axPos val="b"/>
        <c:numFmt formatCode="General" sourceLinked="0"/>
        <c:tickLblPos val="nextTo"/>
        <c:crossAx val="113767168"/>
        <c:crosses val="autoZero"/>
        <c:auto val="1"/>
        <c:lblAlgn val="ctr"/>
        <c:lblOffset val="100"/>
      </c:catAx>
      <c:valAx>
        <c:axId val="11376716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3757184"/>
        <c:crosses val="autoZero"/>
        <c:crossBetween val="between"/>
      </c:valAx>
      <c:serAx>
        <c:axId val="113714944"/>
        <c:scaling>
          <c:orientation val="minMax"/>
        </c:scaling>
        <c:delete val="1"/>
        <c:axPos val="b"/>
        <c:tickLblPos val="none"/>
        <c:crossAx val="113767168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plotArea>
      <c:layout>
        <c:manualLayout>
          <c:layoutTarget val="inner"/>
          <c:xMode val="edge"/>
          <c:yMode val="edge"/>
          <c:x val="0.11465101761179972"/>
          <c:y val="8.5933031348598629E-2"/>
          <c:w val="0.46481475603239852"/>
          <c:h val="0.810559163791352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0.48571</cdr:x>
      <cdr:y>0.34483</cdr:y>
    </cdr:from>
    <cdr:to>
      <cdr:x>0.60665</cdr:x>
      <cdr:y>0.51724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72408" y="720080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99%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0.05556</cdr:x>
      <cdr:y>0</cdr:y>
    </cdr:from>
    <cdr:to>
      <cdr:x>0.17536</cdr:x>
      <cdr:y>0.06392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0"/>
          <a:ext cx="9316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/>
              </a:solidFill>
            </a:rPr>
            <a:t>т</a:t>
          </a:r>
          <a:r>
            <a:rPr lang="ru-RU" sz="1400" dirty="0" smtClean="0">
              <a:solidFill>
                <a:schemeClr val="tx1"/>
              </a:solidFill>
            </a:rPr>
            <a:t>ыс. </a:t>
          </a:r>
          <a:r>
            <a:rPr lang="ru-RU" sz="1400" dirty="0" smtClean="0">
              <a:solidFill>
                <a:schemeClr val="tx1"/>
              </a:solidFill>
            </a:rPr>
            <a:t>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Отчет об исполнении бюджета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сельского поселения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муниципального района Пермского края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за 2018 год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Cambria" pitchFamily="18" charset="0"/>
            </a:endParaRPr>
          </a:p>
        </p:txBody>
      </p:sp>
      <p:pic>
        <p:nvPicPr>
          <p:cNvPr id="10242" name="Picture 2" descr="https://im0-tub-ru.yandex.net/i?id=1325334608a615b59ed32125b8baf380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7390" y="2420888"/>
            <a:ext cx="5100778" cy="415295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201622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</a:rPr>
              <a:t>Бюджет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</a:rPr>
              <a:t>Доходы бюджета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– поступающие в бюджет денежные средства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628800"/>
            <a:ext cx="2232248" cy="27363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Неналоговые доходы</a:t>
            </a:r>
            <a:r>
              <a:rPr lang="ru-RU" sz="12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2232248" cy="2736304"/>
          </a:xfrm>
          <a:prstGeom prst="roundRect">
            <a:avLst>
              <a:gd name="adj" fmla="val 1356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Налоговые доходы</a:t>
            </a:r>
            <a:r>
              <a:rPr lang="ru-RU" sz="12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99792" y="4005064"/>
            <a:ext cx="3672408" cy="18722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Безвозмездные поступления</a:t>
            </a:r>
            <a:r>
              <a:rPr lang="ru-RU" sz="12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724128" y="2636912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627784" y="2636912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03948" y="3320988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563888" y="1772816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660232" y="1772816"/>
            <a:ext cx="1656184" cy="900680"/>
          </a:xfrm>
          <a:prstGeom prst="wedgeRoundRectCallout">
            <a:avLst>
              <a:gd name="adj1" fmla="val -15150"/>
              <a:gd name="adj2" fmla="val 10095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115616" y="3861048"/>
          <a:ext cx="756084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83568" y="1844824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Налоговые и неналоговые                                                                    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доходы (всего)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3569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26588,3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8264" y="3356992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292,2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33569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26296,1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861048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7776863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сельского поселения</a:t>
            </a:r>
            <a:endParaRPr lang="ru-RU" sz="2700" b="1" dirty="0">
              <a:solidFill>
                <a:schemeClr val="tx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16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Бардымского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0891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Исполнение расходов бюджета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Бардымского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сельского поселения за 2018 год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тыс. руб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424936" cy="400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9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439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02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633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43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4583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56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53524,8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52674,8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971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8875,0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8730,0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170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207,6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207,6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052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14271,7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14231,2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971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24009,9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23986,7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971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5403,3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5001,4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971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971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367,8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367,8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971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культура и спорт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468544" y="1700808"/>
          <a:ext cx="208280" cy="1011381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0113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mpd="sng">
                      <a:solidFill>
                        <a:srgbClr val="FFFFFF"/>
                      </a:solidFill>
                      <a:prstDash val="solid"/>
                    </a:lnL>
                    <a:lnR w="19050" cmpd="sng">
                      <a:solidFill>
                        <a:srgbClr val="FFFFFF"/>
                      </a:solidFill>
                      <a:prstDash val="solid"/>
                    </a:lnR>
                    <a:lnT w="19050" cmpd="sng">
                      <a:solidFill>
                        <a:srgbClr val="FFFFFF"/>
                      </a:solidFill>
                      <a:prstDash val="solid"/>
                    </a:lnT>
                    <a:lnB w="1905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122413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Бардым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ского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691680" y="2348880"/>
          <a:ext cx="6696744" cy="3831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tx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Доходы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52594,9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тыс. руб.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tx1"/>
                </a:solidFill>
                <a:latin typeface="Corbel (Основной текст)"/>
              </a:rPr>
              <a:t>Бардымского</a:t>
            </a:r>
            <a:r>
              <a:rPr lang="ru-RU" b="1" dirty="0" smtClean="0">
                <a:solidFill>
                  <a:schemeClr val="tx1"/>
                </a:solidFill>
                <a:latin typeface="Corbel (Основной текст)"/>
              </a:rPr>
              <a:t> </a:t>
            </a:r>
            <a:endParaRPr lang="ru-RU" b="1" dirty="0" smtClean="0">
              <a:solidFill>
                <a:schemeClr val="tx1"/>
              </a:solidFill>
              <a:latin typeface="Corbel (Основной текст)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Corbel (Основной текст)"/>
              </a:rPr>
              <a:t>сельского поселения за 2018 год</a:t>
            </a:r>
            <a:endParaRPr lang="ru-RU" b="1" dirty="0">
              <a:solidFill>
                <a:schemeClr val="tx1"/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solidFill>
            <a:schemeClr val="tx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Расходы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52674,8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тыс. руб. 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solidFill>
            <a:schemeClr val="tx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Превышение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расходов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над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ходами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(дефицит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79,9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тыс. руб.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2539</TotalTime>
  <Words>380</Words>
  <Application>Microsoft Office PowerPoint</Application>
  <PresentationFormat>Экран (4:3)</PresentationFormat>
  <Paragraphs>100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Отчет об исполнении бюджета  Бардымского сельского поселения Бардымского муниципального района Пермского края  за 2018 год</vt:lpstr>
      <vt:lpstr>Слайд 2</vt:lpstr>
      <vt:lpstr>      Структура налоговых и неналоговых доходов бюджета Бардымского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Бардымского                        сельского поселения</vt:lpstr>
      <vt:lpstr>                   Исполнение расходов бюджета Бардымского сельского поселения за 2018 год                                                                                     тыс. руб.</vt:lpstr>
      <vt:lpstr> Структура расходов бюджета Бардымского сельского поселения  на 2018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276</cp:revision>
  <dcterms:created xsi:type="dcterms:W3CDTF">2017-05-24T17:51:22Z</dcterms:created>
  <dcterms:modified xsi:type="dcterms:W3CDTF">2019-04-19T10:56:43Z</dcterms:modified>
</cp:coreProperties>
</file>