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772"/>
          <c:h val="0.73443228530163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97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3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</c:v>
                </c:pt>
                <c:pt idx="1">
                  <c:v>3.0000000000000016E-2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91"/>
          <c:w val="0.2438949202403437"/>
          <c:h val="0.2853007914945505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9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2750237467215739E-5"/>
          <c:y val="1.4092133704389199E-2"/>
          <c:w val="0.95867125343470982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9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7960,2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8631805652227686E-2"/>
                  <c:y val="-4.5558425764415017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7379,9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76E-2"/>
                  <c:y val="-6.976264790023378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7960.2</c:v>
                </c:pt>
                <c:pt idx="1">
                  <c:v>7379.9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17437568"/>
        <c:axId val="117439104"/>
        <c:axId val="117272576"/>
      </c:bar3DChart>
      <c:catAx>
        <c:axId val="1174375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17439104"/>
        <c:crosses val="autoZero"/>
        <c:auto val="1"/>
        <c:lblAlgn val="ctr"/>
        <c:lblOffset val="100"/>
      </c:catAx>
      <c:valAx>
        <c:axId val="11743910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17437568"/>
        <c:crosses val="autoZero"/>
        <c:crossBetween val="between"/>
      </c:valAx>
      <c:serAx>
        <c:axId val="117272576"/>
        <c:scaling>
          <c:orientation val="minMax"/>
        </c:scaling>
        <c:delete val="1"/>
        <c:axPos val="b"/>
        <c:tickLblPos val="none"/>
        <c:crossAx val="11743910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1465101761179965"/>
          <c:y val="8.5933031348598629E-2"/>
          <c:w val="0.46481475603239852"/>
          <c:h val="0.810559163791351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0.83000000000000029</c:v>
                </c:pt>
                <c:pt idx="1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0.05556</cdr:x>
      <cdr:y>0</cdr:y>
    </cdr:from>
    <cdr:to>
      <cdr:x>0.17536</cdr:x>
      <cdr:y>0.06392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0"/>
          <a:ext cx="9316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accent1">
                  <a:lumMod val="75000"/>
                </a:schemeClr>
              </a:solidFill>
            </a:rPr>
            <a:t>т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ыс. руб.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Печменского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сельского поселения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за 2020 год</a:t>
            </a:r>
            <a:endParaRPr lang="ru-RU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1720" y="2132856"/>
            <a:ext cx="4956269" cy="413022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бюджет? 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r>
              <a:rPr lang="ru-RU" sz="1600" u="sng" dirty="0" smtClean="0">
                <a:solidFill>
                  <a:schemeClr val="accent1">
                    <a:lumMod val="75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99792" y="4005064"/>
            <a:ext cx="3672408" cy="18722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63691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263691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75956" y="3320988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Печменского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поселения</a:t>
            </a:r>
            <a:r>
              <a:rPr lang="ru-RU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772816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656184" cy="900680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83568" y="1772816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2717,9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8264" y="335699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81,6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33569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2636,3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331641" y="1988840"/>
          <a:ext cx="6624736" cy="3929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Печменского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сельского поселения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/>
                </a:solidFill>
              </a:rPr>
              <a:t>     </a:t>
            </a:r>
            <a:r>
              <a:rPr lang="ru-RU" sz="16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1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                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Исполнение расходов бюджета </a:t>
            </a:r>
            <a:r>
              <a:rPr lang="ru-RU" sz="2700" b="1" dirty="0" err="1" smtClean="0">
                <a:solidFill>
                  <a:schemeClr val="accent1">
                    <a:lumMod val="75000"/>
                  </a:schemeClr>
                </a:solidFill>
              </a:rPr>
              <a:t>Печменского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сельского поселения за 2020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700808"/>
          <a:ext cx="8208912" cy="475252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53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31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4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58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22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1388">
                <a:tc>
                  <a:txBody>
                    <a:bodyPr/>
                    <a:lstStyle/>
                    <a:p>
                      <a:r>
                        <a:rPr lang="ru-RU" sz="1200" dirty="0"/>
                        <a:t>Раздел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</a:t>
                      </a:r>
                      <a:r>
                        <a:rPr lang="ru-RU" sz="1200" dirty="0" smtClean="0"/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    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1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  <a:cs typeface="Calibri" pitchFamily="34" charset="0"/>
                        </a:rPr>
                        <a:t>126</a:t>
                      </a:r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r>
                        <a:rPr lang="en-US" sz="14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,2</a:t>
                      </a:r>
                      <a:endParaRPr lang="en-US" sz="14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11443,1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90,5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1706,8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1680,1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98,4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/>
                        <a:t>0200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248,1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208,0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83,8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904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984,2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984,2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100,0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1081,5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1078,1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99,7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4991,8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3863,9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77,4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3513,5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3513,5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100,0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5,1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5,1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101,6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101,6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100,0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</a:t>
                      </a:r>
                      <a:r>
                        <a:rPr lang="ru-RU" sz="1400" baseline="0" dirty="0" smtClean="0"/>
                        <a:t> культура и спорт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8,6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8,6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alibri" pitchFamily="34" charset="0"/>
                          <a:cs typeface="Calibri" pitchFamily="34" charset="0"/>
                        </a:rPr>
                        <a:t>100,0</a:t>
                      </a:r>
                      <a:endParaRPr lang="ru-RU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8125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283152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Печменского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2020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691680" y="2348880"/>
          <a:ext cx="6696744" cy="383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Доходы  10097,8 тыс. руб.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Corbel (Основной текст)"/>
              </a:rPr>
              <a:t>Печменского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rbel (Основной текст)"/>
              </a:rPr>
              <a:t>сельского поселения за 2020 год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Расходы  11443,1 тыс. руб. 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(дефицит)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1345,3 тыс. руб.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2461</TotalTime>
  <Words>389</Words>
  <Application>Microsoft Office PowerPoint</Application>
  <PresentationFormat>Экран (4:3)</PresentationFormat>
  <Paragraphs>103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Отчет об исполнении бюджета  Печменского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Печменского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Печменского         сельского поселения</vt:lpstr>
      <vt:lpstr>                   Исполнение расходов бюджета Печменского сельского поселения за 2020 год                                                                         тыс. руб.</vt:lpstr>
      <vt:lpstr> Структура расходов бюджета  Печменского сельского поселения на 2020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280</cp:revision>
  <dcterms:created xsi:type="dcterms:W3CDTF">2017-05-24T17:51:22Z</dcterms:created>
  <dcterms:modified xsi:type="dcterms:W3CDTF">2021-04-13T09:39:50Z</dcterms:modified>
</cp:coreProperties>
</file>